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94" r:id="rId3"/>
    <p:sldId id="285" r:id="rId4"/>
    <p:sldId id="258" r:id="rId5"/>
    <p:sldId id="260" r:id="rId6"/>
    <p:sldId id="262" r:id="rId7"/>
    <p:sldId id="287" r:id="rId8"/>
    <p:sldId id="282" r:id="rId9"/>
    <p:sldId id="279" r:id="rId10"/>
    <p:sldId id="300" r:id="rId11"/>
    <p:sldId id="299" r:id="rId12"/>
    <p:sldId id="298" r:id="rId13"/>
    <p:sldId id="297" r:id="rId14"/>
    <p:sldId id="296" r:id="rId15"/>
    <p:sldId id="291" r:id="rId16"/>
    <p:sldId id="290" r:id="rId17"/>
    <p:sldId id="265" r:id="rId18"/>
    <p:sldId id="292" r:id="rId19"/>
    <p:sldId id="269" r:id="rId20"/>
    <p:sldId id="273" r:id="rId21"/>
    <p:sldId id="268" r:id="rId22"/>
    <p:sldId id="293" r:id="rId23"/>
    <p:sldId id="295" r:id="rId24"/>
    <p:sldId id="283" r:id="rId25"/>
  </p:sldIdLst>
  <p:sldSz cx="12192000" cy="6858000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1878BC0F-73FA-4DBB-A3A1-7D3B4B59652B}">
          <p14:sldIdLst>
            <p14:sldId id="256"/>
            <p14:sldId id="294"/>
            <p14:sldId id="285"/>
            <p14:sldId id="258"/>
            <p14:sldId id="260"/>
            <p14:sldId id="262"/>
          </p14:sldIdLst>
        </p14:section>
        <p14:section name="タイトルなしのセクション" id="{66863AFA-9060-49FF-8BBE-46CDEB67AD57}">
          <p14:sldIdLst>
            <p14:sldId id="287"/>
            <p14:sldId id="282"/>
            <p14:sldId id="279"/>
            <p14:sldId id="300"/>
            <p14:sldId id="299"/>
            <p14:sldId id="298"/>
            <p14:sldId id="297"/>
            <p14:sldId id="296"/>
            <p14:sldId id="291"/>
            <p14:sldId id="290"/>
            <p14:sldId id="265"/>
            <p14:sldId id="292"/>
            <p14:sldId id="269"/>
            <p14:sldId id="273"/>
            <p14:sldId id="268"/>
            <p14:sldId id="293"/>
            <p14:sldId id="295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D25BA9-C024-4965-A7D7-318CC593B01C}" v="19" dt="2021-12-23T05:29:40.4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25" autoAdjust="0"/>
    <p:restoredTop sz="86370" autoAdjust="0"/>
  </p:normalViewPr>
  <p:slideViewPr>
    <p:cSldViewPr snapToGrid="0">
      <p:cViewPr varScale="1">
        <p:scale>
          <a:sx n="57" d="100"/>
          <a:sy n="57" d="100"/>
        </p:scale>
        <p:origin x="460" y="48"/>
      </p:cViewPr>
      <p:guideLst/>
    </p:cSldViewPr>
  </p:slideViewPr>
  <p:outlineViewPr>
    <p:cViewPr>
      <p:scale>
        <a:sx n="33" d="100"/>
        <a:sy n="33" d="100"/>
      </p:scale>
      <p:origin x="0" y="-2166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8" d="100"/>
        <a:sy n="68" d="100"/>
      </p:scale>
      <p:origin x="0" y="-20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直樹" userId="e5e7f4ca463e4f6e" providerId="LiveId" clId="{7DD25BA9-C024-4965-A7D7-318CC593B01C}"/>
    <pc:docChg chg="undo redo custSel addSld delSld modSld sldOrd modSection">
      <pc:chgData name="直樹" userId="e5e7f4ca463e4f6e" providerId="LiveId" clId="{7DD25BA9-C024-4965-A7D7-318CC593B01C}" dt="2021-12-23T05:53:11.498" v="4960"/>
      <pc:docMkLst>
        <pc:docMk/>
      </pc:docMkLst>
      <pc:sldChg chg="modSp mod">
        <pc:chgData name="直樹" userId="e5e7f4ca463e4f6e" providerId="LiveId" clId="{7DD25BA9-C024-4965-A7D7-318CC593B01C}" dt="2021-12-23T03:10:16.434" v="58" actId="20577"/>
        <pc:sldMkLst>
          <pc:docMk/>
          <pc:sldMk cId="3630706086" sldId="256"/>
        </pc:sldMkLst>
        <pc:spChg chg="mod">
          <ac:chgData name="直樹" userId="e5e7f4ca463e4f6e" providerId="LiveId" clId="{7DD25BA9-C024-4965-A7D7-318CC593B01C}" dt="2021-12-23T03:10:16.434" v="58" actId="20577"/>
          <ac:spMkLst>
            <pc:docMk/>
            <pc:sldMk cId="3630706086" sldId="256"/>
            <ac:spMk id="2" creationId="{A66B8CBB-F0B9-4975-8484-A21DBD4FA24C}"/>
          </ac:spMkLst>
        </pc:spChg>
      </pc:sldChg>
      <pc:sldChg chg="modSp mod">
        <pc:chgData name="直樹" userId="e5e7f4ca463e4f6e" providerId="LiveId" clId="{7DD25BA9-C024-4965-A7D7-318CC593B01C}" dt="2021-12-23T05:09:25.024" v="4014" actId="2711"/>
        <pc:sldMkLst>
          <pc:docMk/>
          <pc:sldMk cId="1545315971" sldId="258"/>
        </pc:sldMkLst>
        <pc:spChg chg="mod">
          <ac:chgData name="直樹" userId="e5e7f4ca463e4f6e" providerId="LiveId" clId="{7DD25BA9-C024-4965-A7D7-318CC593B01C}" dt="2021-12-23T05:09:25.024" v="4014" actId="2711"/>
          <ac:spMkLst>
            <pc:docMk/>
            <pc:sldMk cId="1545315971" sldId="258"/>
            <ac:spMk id="2" creationId="{8B07F2D7-F185-488C-A3AB-163511AE891C}"/>
          </ac:spMkLst>
        </pc:spChg>
      </pc:sldChg>
      <pc:sldChg chg="addSp modSp mod">
        <pc:chgData name="直樹" userId="e5e7f4ca463e4f6e" providerId="LiveId" clId="{7DD25BA9-C024-4965-A7D7-318CC593B01C}" dt="2021-12-23T04:43:06.787" v="3152" actId="1035"/>
        <pc:sldMkLst>
          <pc:docMk/>
          <pc:sldMk cId="2058601632" sldId="260"/>
        </pc:sldMkLst>
        <pc:spChg chg="mod">
          <ac:chgData name="直樹" userId="e5e7f4ca463e4f6e" providerId="LiveId" clId="{7DD25BA9-C024-4965-A7D7-318CC593B01C}" dt="2021-12-23T04:42:41.471" v="3081" actId="1038"/>
          <ac:spMkLst>
            <pc:docMk/>
            <pc:sldMk cId="2058601632" sldId="260"/>
            <ac:spMk id="2" creationId="{664B4913-FDEC-4D42-AF1E-1301BAC30590}"/>
          </ac:spMkLst>
        </pc:spChg>
        <pc:spChg chg="mod">
          <ac:chgData name="直樹" userId="e5e7f4ca463e4f6e" providerId="LiveId" clId="{7DD25BA9-C024-4965-A7D7-318CC593B01C}" dt="2021-12-23T04:43:06.787" v="3152" actId="1035"/>
          <ac:spMkLst>
            <pc:docMk/>
            <pc:sldMk cId="2058601632" sldId="260"/>
            <ac:spMk id="3" creationId="{5914B226-DDB0-4F7E-9B66-53490866D870}"/>
          </ac:spMkLst>
        </pc:spChg>
        <pc:picChg chg="add mod ord">
          <ac:chgData name="直樹" userId="e5e7f4ca463e4f6e" providerId="LiveId" clId="{7DD25BA9-C024-4965-A7D7-318CC593B01C}" dt="2021-12-23T04:42:58.119" v="3134" actId="1036"/>
          <ac:picMkLst>
            <pc:docMk/>
            <pc:sldMk cId="2058601632" sldId="260"/>
            <ac:picMk id="4" creationId="{5FB31C9D-68F2-4E03-BDAB-B2EBE6DC80B0}"/>
          </ac:picMkLst>
        </pc:picChg>
        <pc:picChg chg="add mod">
          <ac:chgData name="直樹" userId="e5e7f4ca463e4f6e" providerId="LiveId" clId="{7DD25BA9-C024-4965-A7D7-318CC593B01C}" dt="2021-12-23T04:42:51.615" v="3131" actId="1036"/>
          <ac:picMkLst>
            <pc:docMk/>
            <pc:sldMk cId="2058601632" sldId="260"/>
            <ac:picMk id="5" creationId="{4D76D090-274C-4B67-BA4B-9069960939CB}"/>
          </ac:picMkLst>
        </pc:picChg>
      </pc:sldChg>
      <pc:sldChg chg="modSp mod">
        <pc:chgData name="直樹" userId="e5e7f4ca463e4f6e" providerId="LiveId" clId="{7DD25BA9-C024-4965-A7D7-318CC593B01C}" dt="2021-12-23T05:09:54.383" v="4017" actId="2711"/>
        <pc:sldMkLst>
          <pc:docMk/>
          <pc:sldMk cId="2424079469" sldId="262"/>
        </pc:sldMkLst>
        <pc:spChg chg="mod">
          <ac:chgData name="直樹" userId="e5e7f4ca463e4f6e" providerId="LiveId" clId="{7DD25BA9-C024-4965-A7D7-318CC593B01C}" dt="2021-12-23T05:09:54.383" v="4017" actId="2711"/>
          <ac:spMkLst>
            <pc:docMk/>
            <pc:sldMk cId="2424079469" sldId="262"/>
            <ac:spMk id="2" creationId="{9670985B-BE10-4FBD-BD02-454AA86BE242}"/>
          </ac:spMkLst>
        </pc:spChg>
      </pc:sldChg>
      <pc:sldChg chg="modSp mod ord">
        <pc:chgData name="直樹" userId="e5e7f4ca463e4f6e" providerId="LiveId" clId="{7DD25BA9-C024-4965-A7D7-318CC593B01C}" dt="2021-12-23T05:38:25.315" v="4829" actId="20577"/>
        <pc:sldMkLst>
          <pc:docMk/>
          <pc:sldMk cId="1132721004" sldId="265"/>
        </pc:sldMkLst>
        <pc:spChg chg="mod">
          <ac:chgData name="直樹" userId="e5e7f4ca463e4f6e" providerId="LiveId" clId="{7DD25BA9-C024-4965-A7D7-318CC593B01C}" dt="2021-12-23T05:38:25.315" v="4829" actId="20577"/>
          <ac:spMkLst>
            <pc:docMk/>
            <pc:sldMk cId="1132721004" sldId="265"/>
            <ac:spMk id="2" creationId="{148D670F-980E-4724-B9FD-56B2D226B120}"/>
          </ac:spMkLst>
        </pc:spChg>
        <pc:spChg chg="mod">
          <ac:chgData name="直樹" userId="e5e7f4ca463e4f6e" providerId="LiveId" clId="{7DD25BA9-C024-4965-A7D7-318CC593B01C}" dt="2021-12-23T05:08:00.578" v="4000" actId="20577"/>
          <ac:spMkLst>
            <pc:docMk/>
            <pc:sldMk cId="1132721004" sldId="265"/>
            <ac:spMk id="3" creationId="{88C97021-92A4-4C15-BC9E-64467CCE44C1}"/>
          </ac:spMkLst>
        </pc:spChg>
      </pc:sldChg>
      <pc:sldChg chg="del">
        <pc:chgData name="直樹" userId="e5e7f4ca463e4f6e" providerId="LiveId" clId="{7DD25BA9-C024-4965-A7D7-318CC593B01C}" dt="2021-12-23T04:47:11.530" v="3157" actId="47"/>
        <pc:sldMkLst>
          <pc:docMk/>
          <pc:sldMk cId="3177608353" sldId="266"/>
        </pc:sldMkLst>
      </pc:sldChg>
      <pc:sldChg chg="del">
        <pc:chgData name="直樹" userId="e5e7f4ca463e4f6e" providerId="LiveId" clId="{7DD25BA9-C024-4965-A7D7-318CC593B01C}" dt="2021-12-23T04:47:11.530" v="3157" actId="47"/>
        <pc:sldMkLst>
          <pc:docMk/>
          <pc:sldMk cId="3463067488" sldId="267"/>
        </pc:sldMkLst>
      </pc:sldChg>
      <pc:sldChg chg="modSp mod ord">
        <pc:chgData name="直樹" userId="e5e7f4ca463e4f6e" providerId="LiveId" clId="{7DD25BA9-C024-4965-A7D7-318CC593B01C}" dt="2021-12-23T05:44:28.218" v="4910" actId="20577"/>
        <pc:sldMkLst>
          <pc:docMk/>
          <pc:sldMk cId="903676487" sldId="268"/>
        </pc:sldMkLst>
        <pc:spChg chg="mod">
          <ac:chgData name="直樹" userId="e5e7f4ca463e4f6e" providerId="LiveId" clId="{7DD25BA9-C024-4965-A7D7-318CC593B01C}" dt="2021-12-23T05:19:01.531" v="4353" actId="2711"/>
          <ac:spMkLst>
            <pc:docMk/>
            <pc:sldMk cId="903676487" sldId="268"/>
            <ac:spMk id="2" creationId="{D3E0325B-9284-4F25-B6D7-E60F627385D7}"/>
          </ac:spMkLst>
        </pc:spChg>
        <pc:spChg chg="mod">
          <ac:chgData name="直樹" userId="e5e7f4ca463e4f6e" providerId="LiveId" clId="{7DD25BA9-C024-4965-A7D7-318CC593B01C}" dt="2021-12-23T05:44:28.218" v="4910" actId="20577"/>
          <ac:spMkLst>
            <pc:docMk/>
            <pc:sldMk cId="903676487" sldId="268"/>
            <ac:spMk id="3" creationId="{7E126826-ADF6-4390-8A24-66C0D4573980}"/>
          </ac:spMkLst>
        </pc:spChg>
      </pc:sldChg>
      <pc:sldChg chg="modSp mod ord">
        <pc:chgData name="直樹" userId="e5e7f4ca463e4f6e" providerId="LiveId" clId="{7DD25BA9-C024-4965-A7D7-318CC593B01C}" dt="2021-12-23T05:52:11.972" v="4954" actId="20577"/>
        <pc:sldMkLst>
          <pc:docMk/>
          <pc:sldMk cId="3633308788" sldId="269"/>
        </pc:sldMkLst>
        <pc:spChg chg="mod">
          <ac:chgData name="直樹" userId="e5e7f4ca463e4f6e" providerId="LiveId" clId="{7DD25BA9-C024-4965-A7D7-318CC593B01C}" dt="2021-12-23T05:52:11.972" v="4954" actId="20577"/>
          <ac:spMkLst>
            <pc:docMk/>
            <pc:sldMk cId="3633308788" sldId="269"/>
            <ac:spMk id="2" creationId="{0D662932-C14C-4649-80F0-F1F670F93285}"/>
          </ac:spMkLst>
        </pc:spChg>
        <pc:spChg chg="mod">
          <ac:chgData name="直樹" userId="e5e7f4ca463e4f6e" providerId="LiveId" clId="{7DD25BA9-C024-4965-A7D7-318CC593B01C}" dt="2021-12-23T05:51:14.232" v="4924" actId="403"/>
          <ac:spMkLst>
            <pc:docMk/>
            <pc:sldMk cId="3633308788" sldId="269"/>
            <ac:spMk id="3" creationId="{99A3C53C-32F4-443C-B14C-59B072A6184E}"/>
          </ac:spMkLst>
        </pc:spChg>
      </pc:sldChg>
      <pc:sldChg chg="modSp mod ord">
        <pc:chgData name="直樹" userId="e5e7f4ca463e4f6e" providerId="LiveId" clId="{7DD25BA9-C024-4965-A7D7-318CC593B01C}" dt="2021-12-23T05:52:55.097" v="4958"/>
        <pc:sldMkLst>
          <pc:docMk/>
          <pc:sldMk cId="1862681433" sldId="273"/>
        </pc:sldMkLst>
        <pc:spChg chg="mod">
          <ac:chgData name="直樹" userId="e5e7f4ca463e4f6e" providerId="LiveId" clId="{7DD25BA9-C024-4965-A7D7-318CC593B01C}" dt="2021-12-23T05:16:42.404" v="4265" actId="207"/>
          <ac:spMkLst>
            <pc:docMk/>
            <pc:sldMk cId="1862681433" sldId="273"/>
            <ac:spMk id="4" creationId="{10B51D6A-6BF6-4455-89C3-B26623B98DD3}"/>
          </ac:spMkLst>
        </pc:spChg>
      </pc:sldChg>
      <pc:sldChg chg="del ord">
        <pc:chgData name="直樹" userId="e5e7f4ca463e4f6e" providerId="LiveId" clId="{7DD25BA9-C024-4965-A7D7-318CC593B01C}" dt="2021-12-23T05:20:18.141" v="4376" actId="47"/>
        <pc:sldMkLst>
          <pc:docMk/>
          <pc:sldMk cId="2351816378" sldId="274"/>
        </pc:sldMkLst>
      </pc:sldChg>
      <pc:sldChg chg="del">
        <pc:chgData name="直樹" userId="e5e7f4ca463e4f6e" providerId="LiveId" clId="{7DD25BA9-C024-4965-A7D7-318CC593B01C}" dt="2021-12-23T04:47:11.530" v="3157" actId="47"/>
        <pc:sldMkLst>
          <pc:docMk/>
          <pc:sldMk cId="407013479" sldId="276"/>
        </pc:sldMkLst>
      </pc:sldChg>
      <pc:sldChg chg="del">
        <pc:chgData name="直樹" userId="e5e7f4ca463e4f6e" providerId="LiveId" clId="{7DD25BA9-C024-4965-A7D7-318CC593B01C}" dt="2021-12-23T03:14:53.322" v="249" actId="2696"/>
        <pc:sldMkLst>
          <pc:docMk/>
          <pc:sldMk cId="879679224" sldId="278"/>
        </pc:sldMkLst>
      </pc:sldChg>
      <pc:sldChg chg="delSp modSp mod ord">
        <pc:chgData name="直樹" userId="e5e7f4ca463e4f6e" providerId="LiveId" clId="{7DD25BA9-C024-4965-A7D7-318CC593B01C}" dt="2021-12-23T05:13:53.619" v="4205"/>
        <pc:sldMkLst>
          <pc:docMk/>
          <pc:sldMk cId="515192071" sldId="279"/>
        </pc:sldMkLst>
        <pc:spChg chg="mod">
          <ac:chgData name="直樹" userId="e5e7f4ca463e4f6e" providerId="LiveId" clId="{7DD25BA9-C024-4965-A7D7-318CC593B01C}" dt="2021-12-23T05:01:39.541" v="3735" actId="20577"/>
          <ac:spMkLst>
            <pc:docMk/>
            <pc:sldMk cId="515192071" sldId="279"/>
            <ac:spMk id="3" creationId="{1356FF21-54CA-402B-9678-D68E67A4D558}"/>
          </ac:spMkLst>
        </pc:spChg>
        <pc:spChg chg="del mod">
          <ac:chgData name="直樹" userId="e5e7f4ca463e4f6e" providerId="LiveId" clId="{7DD25BA9-C024-4965-A7D7-318CC593B01C}" dt="2021-12-23T04:49:07.786" v="3189" actId="478"/>
          <ac:spMkLst>
            <pc:docMk/>
            <pc:sldMk cId="515192071" sldId="279"/>
            <ac:spMk id="4" creationId="{4305EEEE-5CCA-4119-9DE0-D354199F0F1C}"/>
          </ac:spMkLst>
        </pc:spChg>
      </pc:sldChg>
      <pc:sldChg chg="modSp mod ord">
        <pc:chgData name="直樹" userId="e5e7f4ca463e4f6e" providerId="LiveId" clId="{7DD25BA9-C024-4965-A7D7-318CC593B01C}" dt="2021-12-23T05:13:53.619" v="4205"/>
        <pc:sldMkLst>
          <pc:docMk/>
          <pc:sldMk cId="1954765531" sldId="282"/>
        </pc:sldMkLst>
        <pc:spChg chg="mod">
          <ac:chgData name="直樹" userId="e5e7f4ca463e4f6e" providerId="LiveId" clId="{7DD25BA9-C024-4965-A7D7-318CC593B01C}" dt="2021-12-23T04:58:39.090" v="3636" actId="113"/>
          <ac:spMkLst>
            <pc:docMk/>
            <pc:sldMk cId="1954765531" sldId="282"/>
            <ac:spMk id="2" creationId="{EDE984AF-A6C1-4962-9F79-E7C9EBDC249D}"/>
          </ac:spMkLst>
        </pc:spChg>
      </pc:sldChg>
      <pc:sldChg chg="ord">
        <pc:chgData name="直樹" userId="e5e7f4ca463e4f6e" providerId="LiveId" clId="{7DD25BA9-C024-4965-A7D7-318CC593B01C}" dt="2021-12-23T05:13:53.619" v="4205"/>
        <pc:sldMkLst>
          <pc:docMk/>
          <pc:sldMk cId="2501496297" sldId="283"/>
        </pc:sldMkLst>
      </pc:sldChg>
      <pc:sldChg chg="delSp modSp mod">
        <pc:chgData name="直樹" userId="e5e7f4ca463e4f6e" providerId="LiveId" clId="{7DD25BA9-C024-4965-A7D7-318CC593B01C}" dt="2021-12-23T05:09:08.816" v="4013" actId="2711"/>
        <pc:sldMkLst>
          <pc:docMk/>
          <pc:sldMk cId="2727482540" sldId="285"/>
        </pc:sldMkLst>
        <pc:spChg chg="mod">
          <ac:chgData name="直樹" userId="e5e7f4ca463e4f6e" providerId="LiveId" clId="{7DD25BA9-C024-4965-A7D7-318CC593B01C}" dt="2021-12-23T05:09:08.816" v="4013" actId="2711"/>
          <ac:spMkLst>
            <pc:docMk/>
            <pc:sldMk cId="2727482540" sldId="285"/>
            <ac:spMk id="2" creationId="{2EEB654B-B06B-48C6-BEDD-EF68ABE053B9}"/>
          </ac:spMkLst>
        </pc:spChg>
        <pc:spChg chg="mod">
          <ac:chgData name="直樹" userId="e5e7f4ca463e4f6e" providerId="LiveId" clId="{7DD25BA9-C024-4965-A7D7-318CC593B01C}" dt="2021-12-23T04:46:15.639" v="3156" actId="20577"/>
          <ac:spMkLst>
            <pc:docMk/>
            <pc:sldMk cId="2727482540" sldId="285"/>
            <ac:spMk id="3" creationId="{3ACF0499-6281-4FBA-AE58-ADFD0FB531DD}"/>
          </ac:spMkLst>
        </pc:spChg>
        <pc:spChg chg="del">
          <ac:chgData name="直樹" userId="e5e7f4ca463e4f6e" providerId="LiveId" clId="{7DD25BA9-C024-4965-A7D7-318CC593B01C}" dt="2021-12-23T03:11:24.879" v="142" actId="478"/>
          <ac:spMkLst>
            <pc:docMk/>
            <pc:sldMk cId="2727482540" sldId="285"/>
            <ac:spMk id="4" creationId="{C73CA58D-AB7B-45F3-BA84-4851DBF8046D}"/>
          </ac:spMkLst>
        </pc:spChg>
      </pc:sldChg>
      <pc:sldChg chg="del">
        <pc:chgData name="直樹" userId="e5e7f4ca463e4f6e" providerId="LiveId" clId="{7DD25BA9-C024-4965-A7D7-318CC593B01C}" dt="2021-12-23T03:14:33.445" v="248" actId="2696"/>
        <pc:sldMkLst>
          <pc:docMk/>
          <pc:sldMk cId="4035621982" sldId="286"/>
        </pc:sldMkLst>
      </pc:sldChg>
      <pc:sldChg chg="modSp mod ord">
        <pc:chgData name="直樹" userId="e5e7f4ca463e4f6e" providerId="LiveId" clId="{7DD25BA9-C024-4965-A7D7-318CC593B01C}" dt="2021-12-23T05:13:53.619" v="4205"/>
        <pc:sldMkLst>
          <pc:docMk/>
          <pc:sldMk cId="3923402738" sldId="287"/>
        </pc:sldMkLst>
        <pc:spChg chg="mod">
          <ac:chgData name="直樹" userId="e5e7f4ca463e4f6e" providerId="LiveId" clId="{7DD25BA9-C024-4965-A7D7-318CC593B01C}" dt="2021-12-23T04:58:15.321" v="3620" actId="20577"/>
          <ac:spMkLst>
            <pc:docMk/>
            <pc:sldMk cId="3923402738" sldId="287"/>
            <ac:spMk id="2" creationId="{0AA93117-5BCB-4E61-886D-F409BD3BE546}"/>
          </ac:spMkLst>
        </pc:spChg>
        <pc:spChg chg="mod">
          <ac:chgData name="直樹" userId="e5e7f4ca463e4f6e" providerId="LiveId" clId="{7DD25BA9-C024-4965-A7D7-318CC593B01C}" dt="2021-12-23T04:58:04.489" v="3617" actId="20577"/>
          <ac:spMkLst>
            <pc:docMk/>
            <pc:sldMk cId="3923402738" sldId="287"/>
            <ac:spMk id="3" creationId="{F1ADBFB0-419B-4D9B-A1FB-5C72B4A5E406}"/>
          </ac:spMkLst>
        </pc:spChg>
      </pc:sldChg>
      <pc:sldChg chg="del">
        <pc:chgData name="直樹" userId="e5e7f4ca463e4f6e" providerId="LiveId" clId="{7DD25BA9-C024-4965-A7D7-318CC593B01C}" dt="2021-12-23T04:47:11.530" v="3157" actId="47"/>
        <pc:sldMkLst>
          <pc:docMk/>
          <pc:sldMk cId="2524034980" sldId="288"/>
        </pc:sldMkLst>
      </pc:sldChg>
      <pc:sldChg chg="del">
        <pc:chgData name="直樹" userId="e5e7f4ca463e4f6e" providerId="LiveId" clId="{7DD25BA9-C024-4965-A7D7-318CC593B01C}" dt="2021-12-23T04:47:11.530" v="3157" actId="47"/>
        <pc:sldMkLst>
          <pc:docMk/>
          <pc:sldMk cId="1456444516" sldId="289"/>
        </pc:sldMkLst>
      </pc:sldChg>
      <pc:sldChg chg="modSp mod ord">
        <pc:chgData name="直樹" userId="e5e7f4ca463e4f6e" providerId="LiveId" clId="{7DD25BA9-C024-4965-A7D7-318CC593B01C}" dt="2021-12-23T05:14:00.967" v="4207"/>
        <pc:sldMkLst>
          <pc:docMk/>
          <pc:sldMk cId="2040415938" sldId="290"/>
        </pc:sldMkLst>
        <pc:spChg chg="mod">
          <ac:chgData name="直樹" userId="e5e7f4ca463e4f6e" providerId="LiveId" clId="{7DD25BA9-C024-4965-A7D7-318CC593B01C}" dt="2021-12-23T03:18:03.021" v="519" actId="13926"/>
          <ac:spMkLst>
            <pc:docMk/>
            <pc:sldMk cId="2040415938" sldId="290"/>
            <ac:spMk id="4" creationId="{106E2D3F-A7A9-456C-B461-BF970DB8A486}"/>
          </ac:spMkLst>
        </pc:spChg>
      </pc:sldChg>
      <pc:sldChg chg="addSp modSp mod ord">
        <pc:chgData name="直樹" userId="e5e7f4ca463e4f6e" providerId="LiveId" clId="{7DD25BA9-C024-4965-A7D7-318CC593B01C}" dt="2021-12-23T05:13:53.619" v="4205"/>
        <pc:sldMkLst>
          <pc:docMk/>
          <pc:sldMk cId="4186269199" sldId="291"/>
        </pc:sldMkLst>
        <pc:spChg chg="mod">
          <ac:chgData name="直樹" userId="e5e7f4ca463e4f6e" providerId="LiveId" clId="{7DD25BA9-C024-4965-A7D7-318CC593B01C}" dt="2021-12-23T05:02:31.634" v="3739" actId="13926"/>
          <ac:spMkLst>
            <pc:docMk/>
            <pc:sldMk cId="4186269199" sldId="291"/>
            <ac:spMk id="3" creationId="{1356FF21-54CA-402B-9678-D68E67A4D558}"/>
          </ac:spMkLst>
        </pc:spChg>
        <pc:spChg chg="mod">
          <ac:chgData name="直樹" userId="e5e7f4ca463e4f6e" providerId="LiveId" clId="{7DD25BA9-C024-4965-A7D7-318CC593B01C}" dt="2021-12-23T03:29:54.729" v="918" actId="6549"/>
          <ac:spMkLst>
            <pc:docMk/>
            <pc:sldMk cId="4186269199" sldId="291"/>
            <ac:spMk id="4" creationId="{4305EEEE-5CCA-4119-9DE0-D354199F0F1C}"/>
          </ac:spMkLst>
        </pc:spChg>
        <pc:spChg chg="add mod">
          <ac:chgData name="直樹" userId="e5e7f4ca463e4f6e" providerId="LiveId" clId="{7DD25BA9-C024-4965-A7D7-318CC593B01C}" dt="2021-12-23T04:54:41.289" v="3525" actId="1036"/>
          <ac:spMkLst>
            <pc:docMk/>
            <pc:sldMk cId="4186269199" sldId="291"/>
            <ac:spMk id="5" creationId="{4B9A2A19-65E4-4F9C-99CC-0199576166CA}"/>
          </ac:spMkLst>
        </pc:spChg>
      </pc:sldChg>
      <pc:sldChg chg="add del">
        <pc:chgData name="直樹" userId="e5e7f4ca463e4f6e" providerId="LiveId" clId="{7DD25BA9-C024-4965-A7D7-318CC593B01C}" dt="2021-12-23T03:32:36.499" v="1081"/>
        <pc:sldMkLst>
          <pc:docMk/>
          <pc:sldMk cId="1538622370" sldId="292"/>
        </pc:sldMkLst>
      </pc:sldChg>
      <pc:sldChg chg="addSp delSp modSp new mod ord">
        <pc:chgData name="直樹" userId="e5e7f4ca463e4f6e" providerId="LiveId" clId="{7DD25BA9-C024-4965-A7D7-318CC593B01C}" dt="2021-12-23T05:39:02.212" v="4830" actId="13926"/>
        <pc:sldMkLst>
          <pc:docMk/>
          <pc:sldMk cId="1637526490" sldId="292"/>
        </pc:sldMkLst>
        <pc:spChg chg="mod">
          <ac:chgData name="直樹" userId="e5e7f4ca463e4f6e" providerId="LiveId" clId="{7DD25BA9-C024-4965-A7D7-318CC593B01C}" dt="2021-12-23T05:38:10.353" v="4814" actId="20577"/>
          <ac:spMkLst>
            <pc:docMk/>
            <pc:sldMk cId="1637526490" sldId="292"/>
            <ac:spMk id="2" creationId="{F0EBEBAB-8092-44CB-8CC9-97B7A810BD4F}"/>
          </ac:spMkLst>
        </pc:spChg>
        <pc:spChg chg="mod">
          <ac:chgData name="直樹" userId="e5e7f4ca463e4f6e" providerId="LiveId" clId="{7DD25BA9-C024-4965-A7D7-318CC593B01C}" dt="2021-12-23T05:39:02.212" v="4830" actId="13926"/>
          <ac:spMkLst>
            <pc:docMk/>
            <pc:sldMk cId="1637526490" sldId="292"/>
            <ac:spMk id="3" creationId="{9BDFFAEC-2450-40ED-A1EB-ACFD7B441304}"/>
          </ac:spMkLst>
        </pc:spChg>
        <pc:spChg chg="add del mod">
          <ac:chgData name="直樹" userId="e5e7f4ca463e4f6e" providerId="LiveId" clId="{7DD25BA9-C024-4965-A7D7-318CC593B01C}" dt="2021-12-23T04:18:24.665" v="2224" actId="478"/>
          <ac:spMkLst>
            <pc:docMk/>
            <pc:sldMk cId="1637526490" sldId="292"/>
            <ac:spMk id="4" creationId="{98053CAF-4D1E-463C-BBBF-3A5ED35132C6}"/>
          </ac:spMkLst>
        </pc:spChg>
        <pc:spChg chg="add del mod">
          <ac:chgData name="直樹" userId="e5e7f4ca463e4f6e" providerId="LiveId" clId="{7DD25BA9-C024-4965-A7D7-318CC593B01C}" dt="2021-12-23T04:18:22.842" v="2223" actId="478"/>
          <ac:spMkLst>
            <pc:docMk/>
            <pc:sldMk cId="1637526490" sldId="292"/>
            <ac:spMk id="5" creationId="{F203F0D4-B679-4AB1-819B-3C33319A9BF2}"/>
          </ac:spMkLst>
        </pc:spChg>
        <pc:spChg chg="add del mod">
          <ac:chgData name="直樹" userId="e5e7f4ca463e4f6e" providerId="LiveId" clId="{7DD25BA9-C024-4965-A7D7-318CC593B01C}" dt="2021-12-23T04:18:26.619" v="2225" actId="478"/>
          <ac:spMkLst>
            <pc:docMk/>
            <pc:sldMk cId="1637526490" sldId="292"/>
            <ac:spMk id="6" creationId="{CE40C3C3-F57A-4A67-B614-D171579DCBD1}"/>
          </ac:spMkLst>
        </pc:spChg>
        <pc:spChg chg="add mod">
          <ac:chgData name="直樹" userId="e5e7f4ca463e4f6e" providerId="LiveId" clId="{7DD25BA9-C024-4965-A7D7-318CC593B01C}" dt="2021-12-23T04:31:13.621" v="2944" actId="1036"/>
          <ac:spMkLst>
            <pc:docMk/>
            <pc:sldMk cId="1637526490" sldId="292"/>
            <ac:spMk id="7" creationId="{A9318129-6AEA-4389-88E2-950571AF7F22}"/>
          </ac:spMkLst>
        </pc:spChg>
        <pc:spChg chg="add del mod">
          <ac:chgData name="直樹" userId="e5e7f4ca463e4f6e" providerId="LiveId" clId="{7DD25BA9-C024-4965-A7D7-318CC593B01C}" dt="2021-12-23T04:25:05.243" v="2582" actId="478"/>
          <ac:spMkLst>
            <pc:docMk/>
            <pc:sldMk cId="1637526490" sldId="292"/>
            <ac:spMk id="8" creationId="{03688C75-DD49-483D-BD87-01F0598C18C1}"/>
          </ac:spMkLst>
        </pc:spChg>
        <pc:spChg chg="add mod">
          <ac:chgData name="直樹" userId="e5e7f4ca463e4f6e" providerId="LiveId" clId="{7DD25BA9-C024-4965-A7D7-318CC593B01C}" dt="2021-12-23T04:31:05.793" v="2929" actId="14100"/>
          <ac:spMkLst>
            <pc:docMk/>
            <pc:sldMk cId="1637526490" sldId="292"/>
            <ac:spMk id="9" creationId="{4AA14C8E-A694-42D4-AE21-13E2329A13D6}"/>
          </ac:spMkLst>
        </pc:spChg>
        <pc:spChg chg="add mod">
          <ac:chgData name="直樹" userId="e5e7f4ca463e4f6e" providerId="LiveId" clId="{7DD25BA9-C024-4965-A7D7-318CC593B01C}" dt="2021-12-23T04:32:38.776" v="2949" actId="13926"/>
          <ac:spMkLst>
            <pc:docMk/>
            <pc:sldMk cId="1637526490" sldId="292"/>
            <ac:spMk id="10" creationId="{29E9A0B8-5F9B-43E9-B2AA-E5859F7BA778}"/>
          </ac:spMkLst>
        </pc:spChg>
      </pc:sldChg>
      <pc:sldChg chg="add">
        <pc:chgData name="直樹" userId="e5e7f4ca463e4f6e" providerId="LiveId" clId="{7DD25BA9-C024-4965-A7D7-318CC593B01C}" dt="2021-12-23T05:20:07.257" v="4375"/>
        <pc:sldMkLst>
          <pc:docMk/>
          <pc:sldMk cId="1161648736" sldId="293"/>
        </pc:sldMkLst>
      </pc:sldChg>
      <pc:sldChg chg="modSp del mod ord">
        <pc:chgData name="直樹" userId="e5e7f4ca463e4f6e" providerId="LiveId" clId="{7DD25BA9-C024-4965-A7D7-318CC593B01C}" dt="2021-12-23T05:19:52.646" v="4374" actId="2696"/>
        <pc:sldMkLst>
          <pc:docMk/>
          <pc:sldMk cId="3429967130" sldId="293"/>
        </pc:sldMkLst>
        <pc:spChg chg="mod">
          <ac:chgData name="直樹" userId="e5e7f4ca463e4f6e" providerId="LiveId" clId="{7DD25BA9-C024-4965-A7D7-318CC593B01C}" dt="2021-12-23T04:18:09.973" v="2222" actId="6549"/>
          <ac:spMkLst>
            <pc:docMk/>
            <pc:sldMk cId="3429967130" sldId="293"/>
            <ac:spMk id="3" creationId="{9BDFFAEC-2450-40ED-A1EB-ACFD7B441304}"/>
          </ac:spMkLst>
        </pc:spChg>
        <pc:spChg chg="mod">
          <ac:chgData name="直樹" userId="e5e7f4ca463e4f6e" providerId="LiveId" clId="{7DD25BA9-C024-4965-A7D7-318CC593B01C}" dt="2021-12-23T04:17:08.360" v="2134" actId="1076"/>
          <ac:spMkLst>
            <pc:docMk/>
            <pc:sldMk cId="3429967130" sldId="293"/>
            <ac:spMk id="4" creationId="{98053CAF-4D1E-463C-BBBF-3A5ED35132C6}"/>
          </ac:spMkLst>
        </pc:spChg>
        <pc:spChg chg="mod">
          <ac:chgData name="直樹" userId="e5e7f4ca463e4f6e" providerId="LiveId" clId="{7DD25BA9-C024-4965-A7D7-318CC593B01C}" dt="2021-12-23T04:18:01.666" v="2220" actId="688"/>
          <ac:spMkLst>
            <pc:docMk/>
            <pc:sldMk cId="3429967130" sldId="293"/>
            <ac:spMk id="5" creationId="{F203F0D4-B679-4AB1-819B-3C33319A9BF2}"/>
          </ac:spMkLst>
        </pc:spChg>
        <pc:spChg chg="mod">
          <ac:chgData name="直樹" userId="e5e7f4ca463e4f6e" providerId="LiveId" clId="{7DD25BA9-C024-4965-A7D7-318CC593B01C}" dt="2021-12-23T04:17:01.177" v="2133" actId="1035"/>
          <ac:spMkLst>
            <pc:docMk/>
            <pc:sldMk cId="3429967130" sldId="293"/>
            <ac:spMk id="6" creationId="{CE40C3C3-F57A-4A67-B614-D171579DCBD1}"/>
          </ac:spMkLst>
        </pc:spChg>
      </pc:sldChg>
      <pc:sldChg chg="modSp new mod">
        <pc:chgData name="直樹" userId="e5e7f4ca463e4f6e" providerId="LiveId" clId="{7DD25BA9-C024-4965-A7D7-318CC593B01C}" dt="2021-12-23T05:49:01.302" v="4919" actId="20577"/>
        <pc:sldMkLst>
          <pc:docMk/>
          <pc:sldMk cId="611060205" sldId="294"/>
        </pc:sldMkLst>
        <pc:spChg chg="mod">
          <ac:chgData name="直樹" userId="e5e7f4ca463e4f6e" providerId="LiveId" clId="{7DD25BA9-C024-4965-A7D7-318CC593B01C}" dt="2021-12-23T05:17:22.953" v="4298" actId="113"/>
          <ac:spMkLst>
            <pc:docMk/>
            <pc:sldMk cId="611060205" sldId="294"/>
            <ac:spMk id="2" creationId="{F5963B23-EAD6-4258-9B54-9EBB61C8F8AD}"/>
          </ac:spMkLst>
        </pc:spChg>
        <pc:spChg chg="mod">
          <ac:chgData name="直樹" userId="e5e7f4ca463e4f6e" providerId="LiveId" clId="{7DD25BA9-C024-4965-A7D7-318CC593B01C}" dt="2021-12-23T05:49:01.302" v="4919" actId="20577"/>
          <ac:spMkLst>
            <pc:docMk/>
            <pc:sldMk cId="611060205" sldId="294"/>
            <ac:spMk id="3" creationId="{8C6D25B1-A3E5-4F7C-BF42-47A496AD0411}"/>
          </ac:spMkLst>
        </pc:spChg>
      </pc:sldChg>
      <pc:sldChg chg="addSp modSp new mod ord">
        <pc:chgData name="直樹" userId="e5e7f4ca463e4f6e" providerId="LiveId" clId="{7DD25BA9-C024-4965-A7D7-318CC593B01C}" dt="2021-12-23T05:53:11.498" v="4960"/>
        <pc:sldMkLst>
          <pc:docMk/>
          <pc:sldMk cId="1261166397" sldId="295"/>
        </pc:sldMkLst>
        <pc:spChg chg="mod">
          <ac:chgData name="直樹" userId="e5e7f4ca463e4f6e" providerId="LiveId" clId="{7DD25BA9-C024-4965-A7D7-318CC593B01C}" dt="2021-12-23T05:25:33.360" v="4401" actId="20577"/>
          <ac:spMkLst>
            <pc:docMk/>
            <pc:sldMk cId="1261166397" sldId="295"/>
            <ac:spMk id="2" creationId="{5A5194F2-5473-45F9-9C7D-40C620459B80}"/>
          </ac:spMkLst>
        </pc:spChg>
        <pc:spChg chg="mod">
          <ac:chgData name="直樹" userId="e5e7f4ca463e4f6e" providerId="LiveId" clId="{7DD25BA9-C024-4965-A7D7-318CC593B01C}" dt="2021-12-23T05:28:05.261" v="4541" actId="1076"/>
          <ac:spMkLst>
            <pc:docMk/>
            <pc:sldMk cId="1261166397" sldId="295"/>
            <ac:spMk id="3" creationId="{C891C5B4-4C6D-49FD-9EBF-66326EF202A3}"/>
          </ac:spMkLst>
        </pc:spChg>
        <pc:picChg chg="add mod ord">
          <ac:chgData name="直樹" userId="e5e7f4ca463e4f6e" providerId="LiveId" clId="{7DD25BA9-C024-4965-A7D7-318CC593B01C}" dt="2021-12-23T05:28:17.597" v="4544" actId="167"/>
          <ac:picMkLst>
            <pc:docMk/>
            <pc:sldMk cId="1261166397" sldId="295"/>
            <ac:picMk id="4" creationId="{E400D2DF-5E95-4A4B-94AE-7A2030B31572}"/>
          </ac:picMkLst>
        </pc:picChg>
      </pc:sldChg>
      <pc:sldChg chg="modSp mod">
        <pc:chgData name="直樹" userId="e5e7f4ca463e4f6e" providerId="LiveId" clId="{7DD25BA9-C024-4965-A7D7-318CC593B01C}" dt="2021-12-23T05:42:55.396" v="4870" actId="20577"/>
        <pc:sldMkLst>
          <pc:docMk/>
          <pc:sldMk cId="903230422" sldId="296"/>
        </pc:sldMkLst>
        <pc:spChg chg="mod">
          <ac:chgData name="直樹" userId="e5e7f4ca463e4f6e" providerId="LiveId" clId="{7DD25BA9-C024-4965-A7D7-318CC593B01C}" dt="2021-12-23T05:42:55.396" v="4870" actId="20577"/>
          <ac:spMkLst>
            <pc:docMk/>
            <pc:sldMk cId="903230422" sldId="296"/>
            <ac:spMk id="3" creationId="{1356FF21-54CA-402B-9678-D68E67A4D558}"/>
          </ac:spMkLst>
        </pc:spChg>
      </pc:sldChg>
      <pc:sldChg chg="modSp mod">
        <pc:chgData name="直樹" userId="e5e7f4ca463e4f6e" providerId="LiveId" clId="{7DD25BA9-C024-4965-A7D7-318CC593B01C}" dt="2021-12-23T05:42:24.501" v="4863" actId="20577"/>
        <pc:sldMkLst>
          <pc:docMk/>
          <pc:sldMk cId="3346039774" sldId="297"/>
        </pc:sldMkLst>
        <pc:spChg chg="mod">
          <ac:chgData name="直樹" userId="e5e7f4ca463e4f6e" providerId="LiveId" clId="{7DD25BA9-C024-4965-A7D7-318CC593B01C}" dt="2021-12-23T05:42:24.501" v="4863" actId="20577"/>
          <ac:spMkLst>
            <pc:docMk/>
            <pc:sldMk cId="3346039774" sldId="297"/>
            <ac:spMk id="3" creationId="{1356FF21-54CA-402B-9678-D68E67A4D558}"/>
          </ac:spMkLst>
        </pc:spChg>
      </pc:sldChg>
      <pc:sldChg chg="modSp mod">
        <pc:chgData name="直樹" userId="e5e7f4ca463e4f6e" providerId="LiveId" clId="{7DD25BA9-C024-4965-A7D7-318CC593B01C}" dt="2021-12-23T05:42:10.010" v="4856" actId="20577"/>
        <pc:sldMkLst>
          <pc:docMk/>
          <pc:sldMk cId="3230902114" sldId="298"/>
        </pc:sldMkLst>
        <pc:spChg chg="mod">
          <ac:chgData name="直樹" userId="e5e7f4ca463e4f6e" providerId="LiveId" clId="{7DD25BA9-C024-4965-A7D7-318CC593B01C}" dt="2021-12-23T05:42:10.010" v="4856" actId="20577"/>
          <ac:spMkLst>
            <pc:docMk/>
            <pc:sldMk cId="3230902114" sldId="298"/>
            <ac:spMk id="3" creationId="{1356FF21-54CA-402B-9678-D68E67A4D558}"/>
          </ac:spMkLst>
        </pc:spChg>
      </pc:sldChg>
      <pc:sldChg chg="addSp delSp modSp mod">
        <pc:chgData name="直樹" userId="e5e7f4ca463e4f6e" providerId="LiveId" clId="{7DD25BA9-C024-4965-A7D7-318CC593B01C}" dt="2021-12-23T05:42:01.941" v="4850" actId="478"/>
        <pc:sldMkLst>
          <pc:docMk/>
          <pc:sldMk cId="2860909420" sldId="299"/>
        </pc:sldMkLst>
        <pc:spChg chg="add del mod">
          <ac:chgData name="直樹" userId="e5e7f4ca463e4f6e" providerId="LiveId" clId="{7DD25BA9-C024-4965-A7D7-318CC593B01C}" dt="2021-12-23T05:42:01.941" v="4850" actId="478"/>
          <ac:spMkLst>
            <pc:docMk/>
            <pc:sldMk cId="2860909420" sldId="299"/>
            <ac:spMk id="2" creationId="{FB9F38A6-EF20-4E32-992A-414119281114}"/>
          </ac:spMkLst>
        </pc:spChg>
        <pc:spChg chg="mod">
          <ac:chgData name="直樹" userId="e5e7f4ca463e4f6e" providerId="LiveId" clId="{7DD25BA9-C024-4965-A7D7-318CC593B01C}" dt="2021-12-23T05:35:31.334" v="4714" actId="6549"/>
          <ac:spMkLst>
            <pc:docMk/>
            <pc:sldMk cId="2860909420" sldId="299"/>
            <ac:spMk id="3" creationId="{1356FF21-54CA-402B-9678-D68E67A4D558}"/>
          </ac:spMkLst>
        </pc:spChg>
      </pc:sldChg>
      <pc:sldChg chg="modSp mod">
        <pc:chgData name="直樹" userId="e5e7f4ca463e4f6e" providerId="LiveId" clId="{7DD25BA9-C024-4965-A7D7-318CC593B01C}" dt="2021-12-23T05:40:41.191" v="4838" actId="20577"/>
        <pc:sldMkLst>
          <pc:docMk/>
          <pc:sldMk cId="1413365669" sldId="300"/>
        </pc:sldMkLst>
        <pc:spChg chg="mod">
          <ac:chgData name="直樹" userId="e5e7f4ca463e4f6e" providerId="LiveId" clId="{7DD25BA9-C024-4965-A7D7-318CC593B01C}" dt="2021-12-23T05:40:41.191" v="4838" actId="20577"/>
          <ac:spMkLst>
            <pc:docMk/>
            <pc:sldMk cId="1413365669" sldId="300"/>
            <ac:spMk id="3" creationId="{1356FF21-54CA-402B-9678-D68E67A4D55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529E8-F433-4BD2-BCCB-68564C95E07C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83F0-C62F-4F28-8973-13986C1541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243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83F0-C62F-4F28-8973-13986C154146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216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9AA1DC-A3DA-4C71-B450-03E79B2A6B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5903240-851B-4EC1-88B7-4BEC448CF8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E3C9C7-AD6B-40D0-A433-439F9DDC8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7751-1ED0-4F7F-BBE5-589C280B998A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EB13B-5E8F-482D-A9E0-EB3BB1356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E587DC-1575-4EA9-8B70-FBEEE7E42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8E6F-B1D5-4B18-B770-95B1475240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4852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3A2A6F-D735-4828-B0F3-5D7598B03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CDBD781-D246-4B39-A6AE-5481B5E69D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BC5923-5F8B-4E11-A50B-1C45B76D9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7751-1ED0-4F7F-BBE5-589C280B998A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673B6D-9D37-4B1F-B823-52BABF818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6D00EC-E2ED-488D-935F-1BDA72435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8E6F-B1D5-4B18-B770-95B1475240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468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AEC7B86-74B3-48B9-BD67-D26C3E8E9A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F09A5E7-BAB5-45EC-9B6D-C853A25450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83D787-55D0-4A3A-A401-08D8BCC00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7751-1ED0-4F7F-BBE5-589C280B998A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15C342-25A5-4A8D-AE4D-AC6BADAE3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7E2D22-947E-4CFD-B3CE-59725B054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8E6F-B1D5-4B18-B770-95B1475240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808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BEA64B-6A56-4DA2-B1E4-60662CF9E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4C9616-76F6-4938-AE2F-BF4809F70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19F5BE-BF4A-4F65-A30E-3BCF7FB38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7751-1ED0-4F7F-BBE5-589C280B998A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66FC96-E05C-4D00-8745-4C070EB7F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3CD152-6094-4AE2-B0F1-88764F17F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8E6F-B1D5-4B18-B770-95B1475240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765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642FF1-03EF-40A0-B1AB-2B1ADB47D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45E3CEF-7BD7-4E3B-9EEF-033590CD9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5E964D-D4FE-47BC-85A8-BB0BCC6D7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7751-1ED0-4F7F-BBE5-589C280B998A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DA0CAB-D7A6-44D2-9F9F-3DF0C4D0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610FDF-00E8-4F70-B022-7BE9CDC1C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8E6F-B1D5-4B18-B770-95B1475240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168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3DD8BF-0409-487E-86B7-3E6195C06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FB091B-D590-4A4D-97B6-86EE9D5B88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7C29EE0-9CD9-4F29-ACAF-53ED8FC30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8F47B42-69EB-45B0-8CFA-F78142E1D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7751-1ED0-4F7F-BBE5-589C280B998A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1AF2D5-7878-4BF4-B47F-D42D3C45C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D12F699-402D-457D-BEDC-A18F67031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8E6F-B1D5-4B18-B770-95B1475240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560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D4189A-7CF6-4CC1-9298-0DEA7AE9C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96368D0-13C3-4DA9-B916-6E8A1367A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56A664F-19D0-4ED5-B480-EDEA9096E6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B9869CE-A21B-4EDE-9A53-F16F7E1179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B7E77D6-63B1-4F0C-802B-14A6FE6367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6CF889D-C47E-4967-A366-39FAACE8A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7751-1ED0-4F7F-BBE5-589C280B998A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116EF6D-B45B-4294-9C2A-8CD93E448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B3131CB-FF8B-4EF5-8EF4-8F3A9B694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8E6F-B1D5-4B18-B770-95B1475240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541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28A8D7-10F1-463B-9ACD-9B9EFD4FA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9963AD-F80E-4F6D-9E83-310E62CF0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7751-1ED0-4F7F-BBE5-589C280B998A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B8DF01E-39B3-4771-9BB1-98FB645C8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D6944A0-AF24-4F13-8C7A-A93A410C4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8E6F-B1D5-4B18-B770-95B1475240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8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F96726B-0D54-4923-864B-34CD72962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7751-1ED0-4F7F-BBE5-589C280B998A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55D8B30-AD44-4645-9C4E-DE2A1E6B7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D04A452-3E30-4A22-9F0D-1917C178B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8E6F-B1D5-4B18-B770-95B1475240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0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DCBDE1-37F1-4B5D-A31E-CE5C9CC6B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FA3040-9AD3-4AA5-BBF0-270FB8E95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E104987-B68F-4471-928E-CB6081DBD1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3EB6DB-D854-40E7-A8E3-ED559323E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7751-1ED0-4F7F-BBE5-589C280B998A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3175E34-25AA-43D0-AB33-FC603A616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200476-DCD1-4291-8490-F82465CF0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8E6F-B1D5-4B18-B770-95B1475240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908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E59976-6A9E-4F95-8275-DA508CCA7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2307389-BB79-4014-B4E6-E9B0CF0870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5E56EBB-90AE-479C-A703-4892E5A5DB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E210CA-078F-42DF-B174-6CC3D0AA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7751-1ED0-4F7F-BBE5-589C280B998A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E864F3-DAA2-4B15-9B73-652000AC1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CC4E111-8605-4AF5-B599-766050D95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58E6F-B1D5-4B18-B770-95B1475240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298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A63D241-7DC7-4BA1-8BD1-112B17C32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245A24-EE3A-4CBC-B0A2-AB7506670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313EE2-1457-4E9D-AA4E-2DD9B0BD99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57751-1ED0-4F7F-BBE5-589C280B998A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CA871E-736D-475C-96F4-3E407950E7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389C33-AF83-4390-9213-43EBBD5E40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58E6F-B1D5-4B18-B770-95B1475240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3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6B8CBB-F0B9-4975-8484-A21DBD4FA2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223885"/>
            <a:ext cx="11909232" cy="2387600"/>
          </a:xfrm>
        </p:spPr>
        <p:txBody>
          <a:bodyPr>
            <a:normAutofit fontScale="90000"/>
          </a:bodyPr>
          <a:lstStyle/>
          <a:p>
            <a:r>
              <a:rPr lang="ja-JP" altLang="en-US" sz="6600" b="1" dirty="0">
                <a:latin typeface="Abadi" panose="020B0604020202020204" pitchFamily="34" charset="0"/>
              </a:rPr>
              <a:t>オンライン実習　</a:t>
            </a:r>
            <a:r>
              <a:rPr lang="en-US" altLang="ja-JP" sz="6600" b="1" dirty="0">
                <a:latin typeface="Abadi" panose="020B0604020202020204" pitchFamily="34" charset="0"/>
              </a:rPr>
              <a:t>2</a:t>
            </a:r>
            <a:r>
              <a:rPr lang="ja-JP" altLang="en-US" sz="6600" b="1" dirty="0">
                <a:latin typeface="Abadi" panose="020B0604020202020204" pitchFamily="34" charset="0"/>
              </a:rPr>
              <a:t>回目　　　　　　　　　　（タスク授業案５）</a:t>
            </a:r>
            <a:br>
              <a:rPr lang="en-US" altLang="ja-JP" sz="3600" dirty="0"/>
            </a:br>
            <a:r>
              <a:rPr lang="ja-JP" altLang="en-US" sz="3600" dirty="0"/>
              <a:t>　</a:t>
            </a:r>
            <a:br>
              <a:rPr lang="en-US" altLang="ja-JP" sz="3600" dirty="0"/>
            </a:br>
            <a:r>
              <a:rPr lang="en-US" altLang="ja-JP" sz="3600" dirty="0"/>
              <a:t>2021</a:t>
            </a:r>
            <a:r>
              <a:rPr lang="ja-JP" altLang="en-US" sz="3600" dirty="0"/>
              <a:t>年</a:t>
            </a:r>
            <a:r>
              <a:rPr lang="en-US" altLang="ja-JP" sz="3600" dirty="0"/>
              <a:t>12</a:t>
            </a:r>
            <a:r>
              <a:rPr lang="ja-JP" altLang="en-US" sz="3600" dirty="0"/>
              <a:t>月</a:t>
            </a:r>
            <a:r>
              <a:rPr lang="en-US" altLang="ja-JP" sz="3600" dirty="0"/>
              <a:t>25</a:t>
            </a:r>
            <a:r>
              <a:rPr lang="ja-JP" altLang="en-US" sz="3600" dirty="0"/>
              <a:t>日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8DF8A39-9918-4110-8F55-ECD8BAF483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5483" y="3852746"/>
            <a:ext cx="9761034" cy="2533650"/>
          </a:xfrm>
        </p:spPr>
        <p:txBody>
          <a:bodyPr>
            <a:normAutofit fontScale="92500" lnSpcReduction="10000"/>
          </a:bodyPr>
          <a:lstStyle/>
          <a:p>
            <a:endParaRPr kumimoji="1" lang="en-US" altLang="ja-JP" dirty="0"/>
          </a:p>
          <a:p>
            <a:endParaRPr lang="en-US" altLang="ja-JP" dirty="0"/>
          </a:p>
          <a:p>
            <a:r>
              <a:rPr kumimoji="1" lang="en-US" altLang="ja-JP" sz="3100" dirty="0"/>
              <a:t>MUB2021-101</a:t>
            </a:r>
          </a:p>
          <a:p>
            <a:endParaRPr kumimoji="1" lang="en-US" altLang="ja-JP" sz="3100" dirty="0"/>
          </a:p>
          <a:p>
            <a:r>
              <a:rPr lang="ja-JP" altLang="en-US" sz="4300" dirty="0"/>
              <a:t>安部　直樹（あべ　なおき）</a:t>
            </a:r>
            <a:endParaRPr kumimoji="1" lang="ja-JP" altLang="en-US" sz="4300" dirty="0"/>
          </a:p>
        </p:txBody>
      </p:sp>
    </p:spTree>
    <p:extLst>
      <p:ext uri="{BB962C8B-B14F-4D97-AF65-F5344CB8AC3E}">
        <p14:creationId xmlns:p14="http://schemas.microsoft.com/office/powerpoint/2010/main" val="3630706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356FF21-54CA-402B-9678-D68E67A4D558}"/>
              </a:ext>
            </a:extLst>
          </p:cNvPr>
          <p:cNvSpPr txBox="1"/>
          <p:nvPr/>
        </p:nvSpPr>
        <p:spPr>
          <a:xfrm>
            <a:off x="150472" y="1039084"/>
            <a:ext cx="1204152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➀件名　</a:t>
            </a:r>
            <a:endParaRPr lang="en-US" altLang="ja-JP" sz="4000" b="1" dirty="0"/>
          </a:p>
          <a:p>
            <a:endParaRPr lang="en-US" altLang="ja-JP" sz="4000" b="1" dirty="0"/>
          </a:p>
          <a:p>
            <a:r>
              <a:rPr lang="ja-JP" altLang="en-US" sz="4000" b="1" dirty="0"/>
              <a:t>〇</a:t>
            </a:r>
            <a:r>
              <a:rPr lang="en-US" altLang="ja-JP" sz="4000" b="1" dirty="0"/>
              <a:t>a)</a:t>
            </a:r>
            <a:r>
              <a:rPr lang="ja-JP" altLang="en-US" sz="4000" b="1" u="sng" dirty="0">
                <a:solidFill>
                  <a:schemeClr val="accent1"/>
                </a:solidFill>
              </a:rPr>
              <a:t>インターンシップ</a:t>
            </a:r>
            <a:r>
              <a:rPr lang="ja-JP" altLang="en-US" sz="4000" b="1" u="sng" dirty="0">
                <a:solidFill>
                  <a:schemeClr val="accent1"/>
                </a:solidFill>
                <a:highlight>
                  <a:srgbClr val="FFFF00"/>
                </a:highlight>
              </a:rPr>
              <a:t>について</a:t>
            </a:r>
            <a:endParaRPr lang="en-US" altLang="ja-JP" sz="4000" b="1" u="sng" dirty="0">
              <a:solidFill>
                <a:schemeClr val="accent1"/>
              </a:solidFill>
              <a:highlight>
                <a:srgbClr val="FFFF00"/>
              </a:highlight>
            </a:endParaRPr>
          </a:p>
          <a:p>
            <a:r>
              <a:rPr lang="ja-JP" altLang="en-US" sz="4000" b="1" dirty="0"/>
              <a:t>　</a:t>
            </a:r>
            <a:r>
              <a:rPr lang="en-US" altLang="ja-JP" sz="4000" b="1" dirty="0"/>
              <a:t>b)</a:t>
            </a:r>
            <a:r>
              <a:rPr lang="ja-JP" altLang="en-US" sz="4000" b="1" dirty="0"/>
              <a:t>質問があります　　</a:t>
            </a:r>
            <a:endParaRPr lang="en-US" altLang="ja-JP" sz="4000" b="1" dirty="0"/>
          </a:p>
          <a:p>
            <a:r>
              <a:rPr lang="ja-JP" altLang="en-US" sz="4000" b="1" dirty="0"/>
              <a:t>　</a:t>
            </a:r>
            <a:r>
              <a:rPr lang="en-US" altLang="ja-JP" sz="4000" b="1" dirty="0"/>
              <a:t>c)【</a:t>
            </a:r>
            <a:r>
              <a:rPr lang="ja-JP" altLang="en-US" sz="4000" b="1" dirty="0"/>
              <a:t>重要</a:t>
            </a:r>
            <a:r>
              <a:rPr lang="en-US" altLang="ja-JP" sz="4000" b="1" dirty="0"/>
              <a:t>】</a:t>
            </a:r>
            <a:r>
              <a:rPr lang="ja-JP" altLang="en-US" sz="4000" b="1" dirty="0"/>
              <a:t>日程、時間、場所が不明。</a:t>
            </a:r>
            <a:endParaRPr lang="en-US" altLang="ja-JP" sz="4000" b="1" dirty="0"/>
          </a:p>
          <a:p>
            <a:r>
              <a:rPr lang="ja-JP" altLang="en-US" sz="4000" b="1" dirty="0"/>
              <a:t>　　　　　　　　　　　　　	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4305EEEE-5CCA-4119-9DE0-D354199F0F1C}"/>
              </a:ext>
            </a:extLst>
          </p:cNvPr>
          <p:cNvSpPr txBox="1">
            <a:spLocks/>
          </p:cNvSpPr>
          <p:nvPr/>
        </p:nvSpPr>
        <p:spPr>
          <a:xfrm>
            <a:off x="8731688" y="1427098"/>
            <a:ext cx="5539532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b="1" dirty="0">
              <a:solidFill>
                <a:srgbClr val="FFFF00"/>
              </a:solidFill>
              <a:highlight>
                <a:srgbClr val="0000FF"/>
              </a:highlight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4B9A2A19-65E4-4F9C-99CC-0199576166CA}"/>
              </a:ext>
            </a:extLst>
          </p:cNvPr>
          <p:cNvSpPr txBox="1">
            <a:spLocks/>
          </p:cNvSpPr>
          <p:nvPr/>
        </p:nvSpPr>
        <p:spPr>
          <a:xfrm>
            <a:off x="10289922" y="186608"/>
            <a:ext cx="5539532" cy="4500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>
                <a:solidFill>
                  <a:srgbClr val="FFFF00"/>
                </a:solidFill>
                <a:highlight>
                  <a:srgbClr val="0000FF"/>
                </a:highlight>
              </a:rPr>
              <a:t>解答例</a:t>
            </a:r>
            <a:endParaRPr lang="en-US" altLang="ja-JP" b="1" dirty="0">
              <a:solidFill>
                <a:srgbClr val="FFFF00"/>
              </a:solidFill>
              <a:highlight>
                <a:srgbClr val="0000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13365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356FF21-54CA-402B-9678-D68E67A4D558}"/>
              </a:ext>
            </a:extLst>
          </p:cNvPr>
          <p:cNvSpPr txBox="1"/>
          <p:nvPr/>
        </p:nvSpPr>
        <p:spPr>
          <a:xfrm>
            <a:off x="-23153" y="1039084"/>
            <a:ext cx="1261640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ja-JP" altLang="en-US" sz="2400" b="1" dirty="0">
              <a:solidFill>
                <a:srgbClr val="FF0000"/>
              </a:solidFill>
            </a:endParaRPr>
          </a:p>
          <a:p>
            <a:r>
              <a:rPr lang="ja-JP" altLang="en-US" sz="3600" b="1" dirty="0"/>
              <a:t>②宛先	</a:t>
            </a:r>
            <a:endParaRPr lang="en-US" altLang="ja-JP" sz="3600" b="1" dirty="0"/>
          </a:p>
          <a:p>
            <a:endParaRPr lang="en-US" altLang="ja-JP" sz="3600" b="1" dirty="0"/>
          </a:p>
          <a:p>
            <a:r>
              <a:rPr lang="en-US" altLang="ja-JP" sz="3600" b="1" dirty="0"/>
              <a:t>a)  </a:t>
            </a:r>
            <a:r>
              <a:rPr lang="ja-JP" altLang="en-US" sz="3600" b="1" dirty="0"/>
              <a:t>㈱</a:t>
            </a:r>
            <a:r>
              <a:rPr lang="en-US" altLang="ja-JP" sz="3600" b="1" dirty="0" err="1"/>
              <a:t>ayc</a:t>
            </a:r>
            <a:r>
              <a:rPr lang="ja-JP" altLang="en-US" sz="3600" b="1" dirty="0"/>
              <a:t>人事　　吉田さん</a:t>
            </a:r>
          </a:p>
          <a:p>
            <a:r>
              <a:rPr lang="en-US" altLang="ja-JP" sz="3600" b="1" dirty="0"/>
              <a:t>b) </a:t>
            </a:r>
            <a:r>
              <a:rPr lang="ja-JP" altLang="en-US" sz="3600" b="1" dirty="0"/>
              <a:t>人事部　吉田課長様</a:t>
            </a:r>
          </a:p>
          <a:p>
            <a:r>
              <a:rPr lang="en-US" altLang="ja-JP" sz="3600" b="1" dirty="0"/>
              <a:t>c) </a:t>
            </a:r>
            <a:r>
              <a:rPr lang="ja-JP" altLang="en-US" sz="3600" b="1" dirty="0">
                <a:solidFill>
                  <a:schemeClr val="accent1"/>
                </a:solidFill>
              </a:rPr>
              <a:t>株式会社</a:t>
            </a:r>
            <a:r>
              <a:rPr lang="en-US" altLang="ja-JP" sz="3600" b="1" dirty="0">
                <a:solidFill>
                  <a:schemeClr val="accent1"/>
                </a:solidFill>
              </a:rPr>
              <a:t>AYC</a:t>
            </a:r>
            <a:r>
              <a:rPr lang="ja-JP" altLang="en-US" sz="3600" b="1" dirty="0">
                <a:solidFill>
                  <a:schemeClr val="accent1"/>
                </a:solidFill>
              </a:rPr>
              <a:t>　人事部人財開発課　</a:t>
            </a:r>
            <a:r>
              <a:rPr lang="ja-JP" altLang="en-US" sz="3600" b="1" dirty="0">
                <a:solidFill>
                  <a:schemeClr val="accent1"/>
                </a:solidFill>
                <a:highlight>
                  <a:srgbClr val="FFFF00"/>
                </a:highlight>
              </a:rPr>
              <a:t>課長</a:t>
            </a:r>
            <a:r>
              <a:rPr lang="ja-JP" altLang="en-US" sz="3600" b="1" dirty="0">
                <a:solidFill>
                  <a:schemeClr val="accent1"/>
                </a:solidFill>
              </a:rPr>
              <a:t>　吉田かおり</a:t>
            </a:r>
            <a:r>
              <a:rPr lang="ja-JP" altLang="en-US" sz="3600" b="1" dirty="0">
                <a:solidFill>
                  <a:schemeClr val="accent1"/>
                </a:solidFill>
                <a:highlight>
                  <a:srgbClr val="FFFF00"/>
                </a:highlight>
              </a:rPr>
              <a:t>様　</a:t>
            </a:r>
            <a:r>
              <a:rPr lang="ja-JP" altLang="en-US" sz="3600" b="1" dirty="0">
                <a:solidFill>
                  <a:schemeClr val="accent1"/>
                </a:solidFill>
              </a:rPr>
              <a:t>　　</a:t>
            </a:r>
            <a:r>
              <a:rPr lang="ja-JP" altLang="en-US" sz="3600" b="1" dirty="0">
                <a:solidFill>
                  <a:srgbClr val="FF0000"/>
                </a:solidFill>
              </a:rPr>
              <a:t>　</a:t>
            </a:r>
            <a:endParaRPr lang="en-US" altLang="ja-JP" sz="3600" b="1" dirty="0">
              <a:solidFill>
                <a:srgbClr val="FF0000"/>
              </a:solidFill>
            </a:endParaRPr>
          </a:p>
          <a:p>
            <a:r>
              <a:rPr lang="ja-JP" altLang="en-US" sz="3600" b="1" dirty="0">
                <a:solidFill>
                  <a:srgbClr val="FF0000"/>
                </a:solidFill>
              </a:rPr>
              <a:t>　</a:t>
            </a:r>
            <a:r>
              <a:rPr lang="en-US" altLang="ja-JP" sz="3600" b="1" dirty="0">
                <a:solidFill>
                  <a:srgbClr val="FF0000"/>
                </a:solidFill>
              </a:rPr>
              <a:t>※</a:t>
            </a:r>
            <a:r>
              <a:rPr lang="ja-JP" altLang="en-US" sz="3600" b="1" dirty="0">
                <a:solidFill>
                  <a:srgbClr val="FF0000"/>
                </a:solidFill>
              </a:rPr>
              <a:t>正式名称　フルネーム</a:t>
            </a:r>
            <a:endParaRPr lang="en-US" altLang="ja-JP" sz="3600" b="1" dirty="0">
              <a:solidFill>
                <a:srgbClr val="FF0000"/>
              </a:solidFill>
            </a:endParaRPr>
          </a:p>
          <a:p>
            <a:r>
              <a:rPr lang="ja-JP" altLang="en-US" sz="2400" b="1" dirty="0"/>
              <a:t>		</a:t>
            </a:r>
          </a:p>
          <a:p>
            <a:r>
              <a:rPr lang="ja-JP" altLang="en-US" sz="2400" b="1" dirty="0"/>
              <a:t>	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4305EEEE-5CCA-4119-9DE0-D354199F0F1C}"/>
              </a:ext>
            </a:extLst>
          </p:cNvPr>
          <p:cNvSpPr txBox="1">
            <a:spLocks/>
          </p:cNvSpPr>
          <p:nvPr/>
        </p:nvSpPr>
        <p:spPr>
          <a:xfrm>
            <a:off x="8731688" y="1427098"/>
            <a:ext cx="5539532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b="1" dirty="0">
              <a:solidFill>
                <a:srgbClr val="FFFF00"/>
              </a:solidFill>
              <a:highlight>
                <a:srgbClr val="0000FF"/>
              </a:highlight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4B9A2A19-65E4-4F9C-99CC-0199576166CA}"/>
              </a:ext>
            </a:extLst>
          </p:cNvPr>
          <p:cNvSpPr txBox="1">
            <a:spLocks/>
          </p:cNvSpPr>
          <p:nvPr/>
        </p:nvSpPr>
        <p:spPr>
          <a:xfrm>
            <a:off x="10289922" y="186608"/>
            <a:ext cx="5539532" cy="4500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>
                <a:solidFill>
                  <a:srgbClr val="FFFF00"/>
                </a:solidFill>
                <a:highlight>
                  <a:srgbClr val="0000FF"/>
                </a:highlight>
              </a:rPr>
              <a:t>解答例</a:t>
            </a:r>
            <a:endParaRPr lang="en-US" altLang="ja-JP" b="1" dirty="0">
              <a:solidFill>
                <a:srgbClr val="FFFF00"/>
              </a:solidFill>
              <a:highlight>
                <a:srgbClr val="0000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860909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356FF21-54CA-402B-9678-D68E67A4D558}"/>
              </a:ext>
            </a:extLst>
          </p:cNvPr>
          <p:cNvSpPr txBox="1"/>
          <p:nvPr/>
        </p:nvSpPr>
        <p:spPr>
          <a:xfrm>
            <a:off x="150472" y="1039084"/>
            <a:ext cx="12041528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 dirty="0"/>
              <a:t>		</a:t>
            </a:r>
          </a:p>
          <a:p>
            <a:r>
              <a:rPr lang="ja-JP" altLang="en-US" sz="2800" b="1" dirty="0"/>
              <a:t>③冒頭	</a:t>
            </a:r>
            <a:endParaRPr lang="en-US" altLang="ja-JP" sz="2800" b="1" dirty="0"/>
          </a:p>
          <a:p>
            <a:endParaRPr lang="en-US" altLang="ja-JP" sz="2800" b="1" dirty="0"/>
          </a:p>
          <a:p>
            <a:r>
              <a:rPr lang="en-US" altLang="ja-JP" sz="2800" b="1" dirty="0"/>
              <a:t>a) </a:t>
            </a:r>
            <a:r>
              <a:rPr lang="ja-JP" altLang="en-US" sz="2800" b="1" dirty="0"/>
              <a:t>拝啓</a:t>
            </a:r>
            <a:r>
              <a:rPr lang="en-US" altLang="ja-JP" sz="2800" b="1" dirty="0"/>
              <a:t> </a:t>
            </a:r>
            <a:r>
              <a:rPr lang="ja-JP" altLang="en-US" sz="2800" b="1" dirty="0"/>
              <a:t>いつもお世話になっております。ロアンです。</a:t>
            </a:r>
          </a:p>
          <a:p>
            <a:endParaRPr lang="en-US" altLang="ja-JP" sz="2800" b="1" dirty="0"/>
          </a:p>
          <a:p>
            <a:r>
              <a:rPr lang="ja-JP" altLang="en-US" sz="2800" b="1" dirty="0"/>
              <a:t>〇</a:t>
            </a:r>
            <a:r>
              <a:rPr lang="en-US" altLang="ja-JP" sz="2800" b="1" dirty="0"/>
              <a:t>b) </a:t>
            </a:r>
            <a:r>
              <a:rPr lang="ja-JP" altLang="en-US" sz="2800" b="1" dirty="0">
                <a:solidFill>
                  <a:schemeClr val="accent1"/>
                </a:solidFill>
              </a:rPr>
              <a:t>こんにちは。インターンシップ申込中のニュン</a:t>
            </a:r>
            <a:r>
              <a:rPr lang="ja-JP" altLang="en-US" sz="2800" b="1" dirty="0">
                <a:solidFill>
                  <a:schemeClr val="accent1"/>
                </a:solidFill>
                <a:highlight>
                  <a:srgbClr val="FFFF00"/>
                </a:highlight>
              </a:rPr>
              <a:t>大学</a:t>
            </a:r>
            <a:r>
              <a:rPr lang="ja-JP" altLang="en-US" sz="2800" b="1" dirty="0">
                <a:solidFill>
                  <a:schemeClr val="accent1"/>
                </a:solidFill>
              </a:rPr>
              <a:t>ロアン・サム</a:t>
            </a:r>
            <a:r>
              <a:rPr lang="ja-JP" altLang="en-US" sz="2800" b="1" dirty="0">
                <a:solidFill>
                  <a:schemeClr val="accent1"/>
                </a:solidFill>
                <a:highlight>
                  <a:srgbClr val="FFFF00"/>
                </a:highlight>
              </a:rPr>
              <a:t>です</a:t>
            </a:r>
            <a:r>
              <a:rPr lang="ja-JP" altLang="en-US" sz="2800" b="1" dirty="0">
                <a:solidFill>
                  <a:schemeClr val="accent1"/>
                </a:solidFill>
              </a:rPr>
              <a:t>。</a:t>
            </a:r>
            <a:endParaRPr lang="en-US" altLang="ja-JP" sz="2800" b="1" dirty="0">
              <a:solidFill>
                <a:schemeClr val="accent1"/>
              </a:solidFill>
            </a:endParaRPr>
          </a:p>
          <a:p>
            <a:r>
              <a:rPr lang="ja-JP" altLang="en-US" sz="2800" b="1" dirty="0">
                <a:solidFill>
                  <a:schemeClr val="accent1"/>
                </a:solidFill>
              </a:rPr>
              <a:t>　　　　</a:t>
            </a:r>
            <a:r>
              <a:rPr lang="ja-JP" altLang="en-US" sz="2800" b="1" dirty="0"/>
              <a:t>	</a:t>
            </a:r>
            <a:endParaRPr lang="en-US" altLang="ja-JP" sz="2800" b="1" dirty="0"/>
          </a:p>
          <a:p>
            <a:r>
              <a:rPr lang="en-US" altLang="ja-JP" sz="2800" b="1" dirty="0"/>
              <a:t>c)  </a:t>
            </a:r>
            <a:r>
              <a:rPr lang="ja-JP" altLang="en-US" sz="2800" b="1" dirty="0"/>
              <a:t>前略、寒さも厳しい毎日ですが、風邪などお召しになっていませんか。</a:t>
            </a:r>
          </a:p>
          <a:p>
            <a:r>
              <a:rPr lang="ja-JP" altLang="en-US" sz="2000" b="1" dirty="0"/>
              <a:t>		</a:t>
            </a:r>
          </a:p>
          <a:p>
            <a:r>
              <a:rPr lang="ja-JP" altLang="en-US" sz="2000" b="1" dirty="0"/>
              <a:t>	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4305EEEE-5CCA-4119-9DE0-D354199F0F1C}"/>
              </a:ext>
            </a:extLst>
          </p:cNvPr>
          <p:cNvSpPr txBox="1">
            <a:spLocks/>
          </p:cNvSpPr>
          <p:nvPr/>
        </p:nvSpPr>
        <p:spPr>
          <a:xfrm>
            <a:off x="8731688" y="1427098"/>
            <a:ext cx="5539532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b="1" dirty="0">
              <a:solidFill>
                <a:srgbClr val="FFFF00"/>
              </a:solidFill>
              <a:highlight>
                <a:srgbClr val="0000FF"/>
              </a:highlight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4B9A2A19-65E4-4F9C-99CC-0199576166CA}"/>
              </a:ext>
            </a:extLst>
          </p:cNvPr>
          <p:cNvSpPr txBox="1">
            <a:spLocks/>
          </p:cNvSpPr>
          <p:nvPr/>
        </p:nvSpPr>
        <p:spPr>
          <a:xfrm>
            <a:off x="10289922" y="186608"/>
            <a:ext cx="5539532" cy="4500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>
                <a:solidFill>
                  <a:srgbClr val="FFFF00"/>
                </a:solidFill>
                <a:highlight>
                  <a:srgbClr val="0000FF"/>
                </a:highlight>
              </a:rPr>
              <a:t>解答例</a:t>
            </a:r>
            <a:endParaRPr lang="en-US" altLang="ja-JP" b="1" dirty="0">
              <a:solidFill>
                <a:srgbClr val="FFFF00"/>
              </a:solidFill>
              <a:highlight>
                <a:srgbClr val="0000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230902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356FF21-54CA-402B-9678-D68E67A4D558}"/>
              </a:ext>
            </a:extLst>
          </p:cNvPr>
          <p:cNvSpPr txBox="1"/>
          <p:nvPr/>
        </p:nvSpPr>
        <p:spPr>
          <a:xfrm>
            <a:off x="150471" y="1039084"/>
            <a:ext cx="12697427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 dirty="0"/>
              <a:t>		</a:t>
            </a:r>
          </a:p>
          <a:p>
            <a:r>
              <a:rPr lang="ja-JP" altLang="en-US" sz="2800" b="1" dirty="0"/>
              <a:t>④本文</a:t>
            </a:r>
            <a:endParaRPr lang="en-US" altLang="ja-JP" sz="2800" b="1" dirty="0"/>
          </a:p>
          <a:p>
            <a:endParaRPr lang="en-US" altLang="ja-JP" sz="2800" b="1" dirty="0"/>
          </a:p>
          <a:p>
            <a:r>
              <a:rPr lang="ja-JP" altLang="en-US" sz="2800" b="1" dirty="0"/>
              <a:t>〇</a:t>
            </a:r>
            <a:r>
              <a:rPr lang="en-US" altLang="ja-JP" sz="2800" b="1" dirty="0"/>
              <a:t>a)</a:t>
            </a:r>
            <a:r>
              <a:rPr lang="ja-JP" altLang="en-US" sz="2800" b="1" dirty="0"/>
              <a:t>　</a:t>
            </a:r>
            <a:r>
              <a:rPr lang="ja-JP" altLang="en-US" sz="2800" b="1" dirty="0">
                <a:solidFill>
                  <a:schemeClr val="accent1"/>
                </a:solidFill>
                <a:highlight>
                  <a:srgbClr val="FFFF00"/>
                </a:highlight>
              </a:rPr>
              <a:t>以下の</a:t>
            </a:r>
            <a:r>
              <a:rPr lang="en-US" altLang="ja-JP" sz="2800" b="1" dirty="0">
                <a:solidFill>
                  <a:schemeClr val="accent1"/>
                </a:solidFill>
                <a:highlight>
                  <a:srgbClr val="FFFF00"/>
                </a:highlight>
              </a:rPr>
              <a:t>3</a:t>
            </a:r>
            <a:r>
              <a:rPr lang="ja-JP" altLang="en-US" sz="2800" b="1" dirty="0">
                <a:solidFill>
                  <a:schemeClr val="accent1"/>
                </a:solidFill>
                <a:highlight>
                  <a:srgbClr val="FFFF00"/>
                </a:highlight>
              </a:rPr>
              <a:t>点について</a:t>
            </a:r>
            <a:r>
              <a:rPr lang="ja-JP" altLang="en-US" sz="2800" b="1" dirty="0">
                <a:solidFill>
                  <a:schemeClr val="accent1"/>
                </a:solidFill>
              </a:rPr>
              <a:t>お知らせください。　</a:t>
            </a:r>
            <a:r>
              <a:rPr lang="ja-JP" altLang="en-US" sz="2800" b="1" dirty="0">
                <a:solidFill>
                  <a:schemeClr val="accent1"/>
                </a:solidFill>
                <a:highlight>
                  <a:srgbClr val="FFFF00"/>
                </a:highlight>
              </a:rPr>
              <a:t>１．２．３</a:t>
            </a:r>
            <a:endParaRPr lang="en-US" altLang="ja-JP" sz="2800" b="1" dirty="0">
              <a:solidFill>
                <a:schemeClr val="accent1"/>
              </a:solidFill>
              <a:highlight>
                <a:srgbClr val="FFFF00"/>
              </a:highlight>
            </a:endParaRPr>
          </a:p>
          <a:p>
            <a:r>
              <a:rPr lang="ja-JP" altLang="en-US" sz="2800" b="1" dirty="0">
                <a:solidFill>
                  <a:schemeClr val="accent1"/>
                </a:solidFill>
              </a:rPr>
              <a:t>　　　</a:t>
            </a:r>
            <a:r>
              <a:rPr lang="en-US" altLang="ja-JP" sz="2800" b="1" dirty="0">
                <a:solidFill>
                  <a:schemeClr val="accent1"/>
                </a:solidFill>
              </a:rPr>
              <a:t>※</a:t>
            </a:r>
            <a:r>
              <a:rPr lang="ja-JP" altLang="en-US" sz="2800" b="1" dirty="0">
                <a:solidFill>
                  <a:srgbClr val="FF0000"/>
                </a:solidFill>
              </a:rPr>
              <a:t>簡潔・箇条書き（かじょうがき）の使用</a:t>
            </a:r>
          </a:p>
          <a:p>
            <a:endParaRPr lang="en-US" altLang="ja-JP" sz="2800" b="1" dirty="0"/>
          </a:p>
          <a:p>
            <a:r>
              <a:rPr lang="en-US" altLang="ja-JP" sz="2800" b="1" dirty="0"/>
              <a:t>b)</a:t>
            </a:r>
            <a:r>
              <a:rPr lang="ja-JP" altLang="en-US" sz="2800" b="1" dirty="0"/>
              <a:t>　送ってくださった資料をみてもわからないので、</a:t>
            </a:r>
            <a:endParaRPr lang="en-US" altLang="ja-JP" sz="2800" b="1" dirty="0"/>
          </a:p>
          <a:p>
            <a:r>
              <a:rPr lang="ja-JP" altLang="en-US" sz="2800" b="1" dirty="0"/>
              <a:t>　　至急ご案内頂戴したいです。</a:t>
            </a:r>
            <a:endParaRPr lang="en-US" altLang="ja-JP" sz="2800" b="1" dirty="0"/>
          </a:p>
          <a:p>
            <a:endParaRPr lang="ja-JP" altLang="en-US" sz="2800" b="1" dirty="0"/>
          </a:p>
          <a:p>
            <a:r>
              <a:rPr lang="en-US" altLang="ja-JP" sz="2800" b="1" dirty="0"/>
              <a:t>c)</a:t>
            </a:r>
            <a:r>
              <a:rPr lang="ja-JP" altLang="en-US" sz="2800" b="1" dirty="0"/>
              <a:t>　集合場所や時間、持ち物などを教えてくださいますでしょうか？</a:t>
            </a:r>
            <a:endParaRPr lang="ja-JP" altLang="en-US" sz="2000" b="1" dirty="0"/>
          </a:p>
          <a:p>
            <a:r>
              <a:rPr lang="ja-JP" altLang="en-US" sz="2000" b="1" dirty="0"/>
              <a:t>		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4305EEEE-5CCA-4119-9DE0-D354199F0F1C}"/>
              </a:ext>
            </a:extLst>
          </p:cNvPr>
          <p:cNvSpPr txBox="1">
            <a:spLocks/>
          </p:cNvSpPr>
          <p:nvPr/>
        </p:nvSpPr>
        <p:spPr>
          <a:xfrm>
            <a:off x="8731688" y="1427098"/>
            <a:ext cx="5539532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b="1" dirty="0">
              <a:solidFill>
                <a:srgbClr val="FFFF00"/>
              </a:solidFill>
              <a:highlight>
                <a:srgbClr val="0000FF"/>
              </a:highlight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4B9A2A19-65E4-4F9C-99CC-0199576166CA}"/>
              </a:ext>
            </a:extLst>
          </p:cNvPr>
          <p:cNvSpPr txBox="1">
            <a:spLocks/>
          </p:cNvSpPr>
          <p:nvPr/>
        </p:nvSpPr>
        <p:spPr>
          <a:xfrm>
            <a:off x="10289922" y="186608"/>
            <a:ext cx="5539532" cy="4500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>
                <a:solidFill>
                  <a:srgbClr val="FFFF00"/>
                </a:solidFill>
                <a:highlight>
                  <a:srgbClr val="0000FF"/>
                </a:highlight>
              </a:rPr>
              <a:t>解答例</a:t>
            </a:r>
            <a:endParaRPr lang="en-US" altLang="ja-JP" b="1" dirty="0">
              <a:solidFill>
                <a:srgbClr val="FFFF00"/>
              </a:solidFill>
              <a:highlight>
                <a:srgbClr val="0000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346039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356FF21-54CA-402B-9678-D68E67A4D558}"/>
              </a:ext>
            </a:extLst>
          </p:cNvPr>
          <p:cNvSpPr txBox="1"/>
          <p:nvPr/>
        </p:nvSpPr>
        <p:spPr>
          <a:xfrm>
            <a:off x="150472" y="1039083"/>
            <a:ext cx="1191034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 dirty="0"/>
              <a:t>		</a:t>
            </a:r>
          </a:p>
          <a:p>
            <a:r>
              <a:rPr lang="ja-JP" altLang="en-US" sz="2800" b="1" dirty="0"/>
              <a:t>⑤クッション</a:t>
            </a:r>
            <a:endParaRPr lang="en-US" altLang="ja-JP" sz="2800" b="1" dirty="0"/>
          </a:p>
          <a:p>
            <a:r>
              <a:rPr lang="en-US" altLang="ja-JP" sz="2800" b="1" dirty="0"/>
              <a:t>a)</a:t>
            </a:r>
            <a:r>
              <a:rPr lang="ja-JP" altLang="en-US" sz="2800" b="1" dirty="0"/>
              <a:t>　以上の資料につき、送ってくだされば大変ありがたく存じます。</a:t>
            </a:r>
          </a:p>
          <a:p>
            <a:endParaRPr lang="en-US" altLang="ja-JP" sz="2800" b="1" dirty="0"/>
          </a:p>
          <a:p>
            <a:r>
              <a:rPr lang="ja-JP" altLang="en-US" sz="2800" b="1" dirty="0"/>
              <a:t>〇</a:t>
            </a:r>
            <a:r>
              <a:rPr lang="en-US" altLang="ja-JP" sz="2800" b="1" dirty="0"/>
              <a:t>b)</a:t>
            </a:r>
            <a:r>
              <a:rPr lang="ja-JP" altLang="en-US" sz="2800" b="1" dirty="0"/>
              <a:t>　</a:t>
            </a:r>
            <a:r>
              <a:rPr lang="ja-JP" altLang="en-US" sz="2800" b="1" u="sng" dirty="0">
                <a:solidFill>
                  <a:schemeClr val="accent1"/>
                </a:solidFill>
                <a:highlight>
                  <a:srgbClr val="FFFF00"/>
                </a:highlight>
              </a:rPr>
              <a:t>お忙しい中、恐縮</a:t>
            </a:r>
            <a:r>
              <a:rPr lang="ja-JP" altLang="en-US" sz="2800" b="1" u="sng" dirty="0"/>
              <a:t>ですが</a:t>
            </a:r>
            <a:r>
              <a:rPr lang="ja-JP" altLang="en-US" sz="2800" b="1" dirty="0"/>
              <a:t>、資料を送付</a:t>
            </a:r>
            <a:r>
              <a:rPr lang="ja-JP" altLang="en-US" sz="2800" b="1" dirty="0">
                <a:highlight>
                  <a:srgbClr val="FFFF00"/>
                </a:highlight>
              </a:rPr>
              <a:t>願います</a:t>
            </a:r>
            <a:r>
              <a:rPr lang="ja-JP" altLang="en-US" sz="2800" b="1" dirty="0"/>
              <a:t>。</a:t>
            </a:r>
            <a:endParaRPr lang="en-US" altLang="ja-JP" sz="2800" b="1" dirty="0"/>
          </a:p>
          <a:p>
            <a:r>
              <a:rPr lang="ja-JP" altLang="en-US" sz="2800" b="1" dirty="0">
                <a:solidFill>
                  <a:srgbClr val="FF0000"/>
                </a:solidFill>
              </a:rPr>
              <a:t>　　（相手の気持ちを考えて・定型）</a:t>
            </a:r>
          </a:p>
          <a:p>
            <a:endParaRPr lang="en-US" altLang="ja-JP" sz="2800" b="1" dirty="0"/>
          </a:p>
          <a:p>
            <a:r>
              <a:rPr lang="en-US" altLang="ja-JP" sz="2800" b="1" dirty="0"/>
              <a:t>c)</a:t>
            </a:r>
            <a:r>
              <a:rPr lang="ja-JP" altLang="en-US" sz="2800" b="1" dirty="0"/>
              <a:t>　是非ともお願い申し上げたく、送っていただければ</a:t>
            </a:r>
            <a:endParaRPr lang="en-US" altLang="ja-JP" sz="2800" b="1" dirty="0"/>
          </a:p>
          <a:p>
            <a:r>
              <a:rPr lang="ja-JP" altLang="en-US" sz="2800" b="1" dirty="0"/>
              <a:t>　　大変ありがたく存じます。	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4305EEEE-5CCA-4119-9DE0-D354199F0F1C}"/>
              </a:ext>
            </a:extLst>
          </p:cNvPr>
          <p:cNvSpPr txBox="1">
            <a:spLocks/>
          </p:cNvSpPr>
          <p:nvPr/>
        </p:nvSpPr>
        <p:spPr>
          <a:xfrm>
            <a:off x="8731688" y="1427098"/>
            <a:ext cx="5539532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b="1" dirty="0">
              <a:solidFill>
                <a:srgbClr val="FFFF00"/>
              </a:solidFill>
              <a:highlight>
                <a:srgbClr val="0000FF"/>
              </a:highlight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4B9A2A19-65E4-4F9C-99CC-0199576166CA}"/>
              </a:ext>
            </a:extLst>
          </p:cNvPr>
          <p:cNvSpPr txBox="1">
            <a:spLocks/>
          </p:cNvSpPr>
          <p:nvPr/>
        </p:nvSpPr>
        <p:spPr>
          <a:xfrm>
            <a:off x="10289922" y="186608"/>
            <a:ext cx="5539532" cy="4500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>
                <a:solidFill>
                  <a:srgbClr val="FFFF00"/>
                </a:solidFill>
                <a:highlight>
                  <a:srgbClr val="0000FF"/>
                </a:highlight>
              </a:rPr>
              <a:t>解答例</a:t>
            </a:r>
            <a:endParaRPr lang="en-US" altLang="ja-JP" b="1" dirty="0">
              <a:solidFill>
                <a:srgbClr val="FFFF00"/>
              </a:solidFill>
              <a:highlight>
                <a:srgbClr val="0000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903230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356FF21-54CA-402B-9678-D68E67A4D558}"/>
              </a:ext>
            </a:extLst>
          </p:cNvPr>
          <p:cNvSpPr txBox="1"/>
          <p:nvPr/>
        </p:nvSpPr>
        <p:spPr>
          <a:xfrm>
            <a:off x="150472" y="1039084"/>
            <a:ext cx="1204152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b="1" dirty="0"/>
              <a:t>➀件名  </a:t>
            </a:r>
            <a:r>
              <a:rPr lang="en-US" altLang="ja-JP" sz="2000" b="1" dirty="0"/>
              <a:t>a)</a:t>
            </a:r>
            <a:r>
              <a:rPr lang="ja-JP" altLang="en-US" sz="2000" b="1" u="sng" dirty="0">
                <a:solidFill>
                  <a:schemeClr val="accent1"/>
                </a:solidFill>
              </a:rPr>
              <a:t>インターンシップ</a:t>
            </a:r>
            <a:r>
              <a:rPr lang="ja-JP" altLang="en-US" sz="2000" b="1" u="sng" dirty="0">
                <a:solidFill>
                  <a:schemeClr val="accent1"/>
                </a:solidFill>
                <a:highlight>
                  <a:srgbClr val="FFFF00"/>
                </a:highlight>
              </a:rPr>
              <a:t>について　</a:t>
            </a:r>
            <a:r>
              <a:rPr lang="en-US" altLang="ja-JP" sz="2000" b="1" dirty="0"/>
              <a:t>b)</a:t>
            </a:r>
            <a:r>
              <a:rPr lang="ja-JP" altLang="en-US" sz="2000" b="1" dirty="0"/>
              <a:t>質問があります　　</a:t>
            </a:r>
            <a:r>
              <a:rPr lang="en-US" altLang="ja-JP" sz="2000" b="1" dirty="0"/>
              <a:t>c)【</a:t>
            </a:r>
            <a:r>
              <a:rPr lang="ja-JP" altLang="en-US" sz="2000" b="1" dirty="0"/>
              <a:t>重要</a:t>
            </a:r>
            <a:r>
              <a:rPr lang="en-US" altLang="ja-JP" sz="2000" b="1" dirty="0"/>
              <a:t>】</a:t>
            </a:r>
            <a:r>
              <a:rPr lang="ja-JP" altLang="en-US" sz="2000" b="1" dirty="0"/>
              <a:t>日程、時間、場所が不明。</a:t>
            </a:r>
            <a:endParaRPr lang="en-US" altLang="ja-JP" sz="2000" b="1" dirty="0"/>
          </a:p>
          <a:p>
            <a:r>
              <a:rPr lang="ja-JP" altLang="en-US" sz="2000" b="1" dirty="0"/>
              <a:t>　　　　　　　　　　　　　</a:t>
            </a:r>
            <a:r>
              <a:rPr lang="ja-JP" altLang="en-US" sz="2000" b="1" dirty="0">
                <a:solidFill>
                  <a:srgbClr val="FF0000"/>
                </a:solidFill>
              </a:rPr>
              <a:t>（定形）</a:t>
            </a:r>
          </a:p>
          <a:p>
            <a:r>
              <a:rPr lang="ja-JP" altLang="en-US" sz="2000" b="1" dirty="0"/>
              <a:t>②宛先	</a:t>
            </a:r>
            <a:r>
              <a:rPr lang="en-US" altLang="ja-JP" sz="2000" b="1" dirty="0"/>
              <a:t>a)  </a:t>
            </a:r>
            <a:r>
              <a:rPr lang="ja-JP" altLang="en-US" sz="2000" b="1" dirty="0"/>
              <a:t>㈱</a:t>
            </a:r>
            <a:r>
              <a:rPr lang="en-US" altLang="ja-JP" sz="2000" b="1" dirty="0" err="1"/>
              <a:t>ayc</a:t>
            </a:r>
            <a:r>
              <a:rPr lang="ja-JP" altLang="en-US" sz="2000" b="1" dirty="0"/>
              <a:t>人事　　吉田さん</a:t>
            </a:r>
          </a:p>
          <a:p>
            <a:r>
              <a:rPr lang="ja-JP" altLang="en-US" sz="2000" b="1" dirty="0"/>
              <a:t>	</a:t>
            </a:r>
            <a:r>
              <a:rPr lang="en-US" altLang="ja-JP" sz="2000" b="1" dirty="0"/>
              <a:t>b)  </a:t>
            </a:r>
            <a:r>
              <a:rPr lang="ja-JP" altLang="en-US" sz="2000" b="1" dirty="0"/>
              <a:t>人事部　吉田課長様</a:t>
            </a:r>
          </a:p>
          <a:p>
            <a:r>
              <a:rPr lang="ja-JP" altLang="en-US" sz="2000" b="1" dirty="0"/>
              <a:t>	</a:t>
            </a:r>
            <a:r>
              <a:rPr lang="en-US" altLang="ja-JP" sz="2000" b="1" dirty="0"/>
              <a:t>c)  </a:t>
            </a:r>
            <a:r>
              <a:rPr lang="ja-JP" altLang="en-US" sz="2000" b="1" dirty="0">
                <a:solidFill>
                  <a:schemeClr val="accent1"/>
                </a:solidFill>
              </a:rPr>
              <a:t>株式会社</a:t>
            </a:r>
            <a:r>
              <a:rPr lang="en-US" altLang="ja-JP" sz="2000" b="1" dirty="0">
                <a:solidFill>
                  <a:schemeClr val="accent1"/>
                </a:solidFill>
              </a:rPr>
              <a:t>AYC</a:t>
            </a:r>
            <a:r>
              <a:rPr lang="ja-JP" altLang="en-US" sz="2000" b="1" dirty="0">
                <a:solidFill>
                  <a:schemeClr val="accent1"/>
                </a:solidFill>
              </a:rPr>
              <a:t>　人事部　人財開発課　</a:t>
            </a:r>
            <a:r>
              <a:rPr lang="ja-JP" altLang="en-US" sz="2000" b="1" dirty="0">
                <a:solidFill>
                  <a:schemeClr val="accent1"/>
                </a:solidFill>
                <a:highlight>
                  <a:srgbClr val="FFFF00"/>
                </a:highlight>
              </a:rPr>
              <a:t>課長</a:t>
            </a:r>
            <a:r>
              <a:rPr lang="ja-JP" altLang="en-US" sz="2000" b="1" dirty="0">
                <a:solidFill>
                  <a:schemeClr val="accent1"/>
                </a:solidFill>
              </a:rPr>
              <a:t>　吉田かおり</a:t>
            </a:r>
            <a:r>
              <a:rPr lang="ja-JP" altLang="en-US" sz="2000" b="1" dirty="0">
                <a:solidFill>
                  <a:schemeClr val="accent1"/>
                </a:solidFill>
                <a:highlight>
                  <a:srgbClr val="FFFF00"/>
                </a:highlight>
              </a:rPr>
              <a:t>様</a:t>
            </a:r>
            <a:r>
              <a:rPr lang="ja-JP" altLang="en-US" sz="2000" b="1" dirty="0">
                <a:solidFill>
                  <a:schemeClr val="accent1"/>
                </a:solidFill>
              </a:rPr>
              <a:t>　</a:t>
            </a:r>
            <a:r>
              <a:rPr lang="en-US" altLang="ja-JP" sz="2000" b="1" dirty="0">
                <a:solidFill>
                  <a:srgbClr val="FF0000"/>
                </a:solidFill>
              </a:rPr>
              <a:t>(</a:t>
            </a:r>
            <a:r>
              <a:rPr lang="ja-JP" altLang="en-US" sz="2000" b="1" dirty="0">
                <a:solidFill>
                  <a:srgbClr val="FF0000"/>
                </a:solidFill>
              </a:rPr>
              <a:t>正式名称　フルネーム）</a:t>
            </a:r>
            <a:endParaRPr lang="en-US" altLang="ja-JP" sz="2000" b="1" dirty="0">
              <a:solidFill>
                <a:srgbClr val="FF0000"/>
              </a:solidFill>
            </a:endParaRPr>
          </a:p>
          <a:p>
            <a:r>
              <a:rPr lang="ja-JP" altLang="en-US" sz="2000" b="1" dirty="0"/>
              <a:t>		</a:t>
            </a:r>
          </a:p>
          <a:p>
            <a:r>
              <a:rPr lang="ja-JP" altLang="en-US" sz="2000" b="1" dirty="0"/>
              <a:t>③冒頭	</a:t>
            </a:r>
            <a:r>
              <a:rPr lang="en-US" altLang="ja-JP" sz="2000" b="1" dirty="0"/>
              <a:t>a) </a:t>
            </a:r>
            <a:r>
              <a:rPr lang="ja-JP" altLang="en-US" sz="2000" b="1" dirty="0"/>
              <a:t>　拝啓</a:t>
            </a:r>
            <a:r>
              <a:rPr lang="en-US" altLang="ja-JP" sz="2000" b="1" dirty="0"/>
              <a:t> </a:t>
            </a:r>
            <a:r>
              <a:rPr lang="ja-JP" altLang="en-US" sz="2000" b="1" dirty="0"/>
              <a:t>いつもお世話になっております。ロアンです。</a:t>
            </a:r>
          </a:p>
          <a:p>
            <a:r>
              <a:rPr lang="ja-JP" altLang="en-US" sz="2000" b="1" dirty="0"/>
              <a:t>	</a:t>
            </a:r>
            <a:r>
              <a:rPr lang="en-US" altLang="ja-JP" sz="2000" b="1" dirty="0"/>
              <a:t>b) </a:t>
            </a:r>
            <a:r>
              <a:rPr lang="ja-JP" altLang="en-US" sz="2000" b="1" dirty="0">
                <a:solidFill>
                  <a:schemeClr val="accent1"/>
                </a:solidFill>
              </a:rPr>
              <a:t>　こんにちは。インターンシップ申込中のニュン</a:t>
            </a:r>
            <a:r>
              <a:rPr lang="ja-JP" altLang="en-US" sz="2000" b="1" dirty="0">
                <a:solidFill>
                  <a:schemeClr val="accent1"/>
                </a:solidFill>
                <a:highlight>
                  <a:srgbClr val="FFFF00"/>
                </a:highlight>
              </a:rPr>
              <a:t>大学</a:t>
            </a:r>
            <a:r>
              <a:rPr lang="ja-JP" altLang="en-US" sz="2000" b="1" dirty="0">
                <a:solidFill>
                  <a:schemeClr val="accent1"/>
                </a:solidFill>
              </a:rPr>
              <a:t>ロアン・サム</a:t>
            </a:r>
            <a:r>
              <a:rPr lang="ja-JP" altLang="en-US" sz="2000" b="1" dirty="0">
                <a:solidFill>
                  <a:schemeClr val="accent1"/>
                </a:solidFill>
                <a:highlight>
                  <a:srgbClr val="FFFF00"/>
                </a:highlight>
              </a:rPr>
              <a:t>です</a:t>
            </a:r>
            <a:r>
              <a:rPr lang="ja-JP" altLang="en-US" sz="2000" b="1" dirty="0">
                <a:solidFill>
                  <a:schemeClr val="accent1"/>
                </a:solidFill>
              </a:rPr>
              <a:t>。</a:t>
            </a:r>
            <a:r>
              <a:rPr lang="ja-JP" altLang="en-US" sz="2000" b="1" dirty="0">
                <a:solidFill>
                  <a:srgbClr val="FF0000"/>
                </a:solidFill>
              </a:rPr>
              <a:t>手紙形式と区別）</a:t>
            </a:r>
          </a:p>
          <a:p>
            <a:r>
              <a:rPr lang="ja-JP" altLang="en-US" sz="2000" b="1" dirty="0"/>
              <a:t>	</a:t>
            </a:r>
            <a:r>
              <a:rPr lang="en-US" altLang="ja-JP" sz="2000" b="1" dirty="0"/>
              <a:t>c)  </a:t>
            </a:r>
            <a:r>
              <a:rPr lang="ja-JP" altLang="en-US" sz="2000" b="1" dirty="0"/>
              <a:t>　前略、寒さも厳しい毎日ですが、風邪などお召しになっていませんか。</a:t>
            </a:r>
          </a:p>
          <a:p>
            <a:r>
              <a:rPr lang="ja-JP" altLang="en-US" sz="2000" b="1" dirty="0"/>
              <a:t>		</a:t>
            </a:r>
          </a:p>
          <a:p>
            <a:r>
              <a:rPr lang="ja-JP" altLang="en-US" sz="2000" b="1" dirty="0"/>
              <a:t>④本文	</a:t>
            </a:r>
            <a:r>
              <a:rPr lang="en-US" altLang="ja-JP" sz="2000" b="1" dirty="0"/>
              <a:t>a)</a:t>
            </a:r>
            <a:r>
              <a:rPr lang="ja-JP" altLang="en-US" sz="2000" b="1" dirty="0"/>
              <a:t>　</a:t>
            </a:r>
            <a:r>
              <a:rPr lang="ja-JP" altLang="en-US" sz="2000" b="1" dirty="0">
                <a:solidFill>
                  <a:schemeClr val="accent1"/>
                </a:solidFill>
                <a:highlight>
                  <a:srgbClr val="FFFF00"/>
                </a:highlight>
              </a:rPr>
              <a:t>以下の</a:t>
            </a:r>
            <a:r>
              <a:rPr lang="en-US" altLang="ja-JP" sz="2000" b="1" dirty="0">
                <a:solidFill>
                  <a:schemeClr val="accent1"/>
                </a:solidFill>
                <a:highlight>
                  <a:srgbClr val="FFFF00"/>
                </a:highlight>
              </a:rPr>
              <a:t>3</a:t>
            </a:r>
            <a:r>
              <a:rPr lang="ja-JP" altLang="en-US" sz="2000" b="1" dirty="0">
                <a:solidFill>
                  <a:schemeClr val="accent1"/>
                </a:solidFill>
                <a:highlight>
                  <a:srgbClr val="FFFF00"/>
                </a:highlight>
              </a:rPr>
              <a:t>点について</a:t>
            </a:r>
            <a:r>
              <a:rPr lang="ja-JP" altLang="en-US" sz="2000" b="1" dirty="0">
                <a:solidFill>
                  <a:schemeClr val="accent1"/>
                </a:solidFill>
              </a:rPr>
              <a:t>お知らせください。　</a:t>
            </a:r>
            <a:r>
              <a:rPr lang="ja-JP" altLang="en-US" sz="2000" b="1" dirty="0">
                <a:solidFill>
                  <a:schemeClr val="accent1"/>
                </a:solidFill>
                <a:highlight>
                  <a:srgbClr val="FFFF00"/>
                </a:highlight>
              </a:rPr>
              <a:t>１．２．３</a:t>
            </a:r>
            <a:r>
              <a:rPr lang="ja-JP" altLang="en-US" sz="2000" b="1" dirty="0">
                <a:solidFill>
                  <a:srgbClr val="FF0000"/>
                </a:solidFill>
              </a:rPr>
              <a:t>（簡潔・かじょうがきの使用）</a:t>
            </a:r>
          </a:p>
          <a:p>
            <a:r>
              <a:rPr lang="ja-JP" altLang="en-US" sz="2000" b="1" dirty="0"/>
              <a:t>	</a:t>
            </a:r>
            <a:r>
              <a:rPr lang="en-US" altLang="ja-JP" sz="2000" b="1" dirty="0"/>
              <a:t>b)</a:t>
            </a:r>
            <a:r>
              <a:rPr lang="ja-JP" altLang="en-US" sz="2000" b="1" dirty="0"/>
              <a:t>　送ってくださった資料をみてもわからないので、至急ご案内頂戴したいです。</a:t>
            </a:r>
          </a:p>
          <a:p>
            <a:r>
              <a:rPr lang="ja-JP" altLang="en-US" sz="2000" b="1" dirty="0"/>
              <a:t>	</a:t>
            </a:r>
            <a:r>
              <a:rPr lang="en-US" altLang="ja-JP" sz="2000" b="1" dirty="0"/>
              <a:t>c)</a:t>
            </a:r>
            <a:r>
              <a:rPr lang="ja-JP" altLang="en-US" sz="2000" b="1" dirty="0"/>
              <a:t>　集合場所や時間、持ち物などを教えてくださいますでしょうか？</a:t>
            </a:r>
          </a:p>
          <a:p>
            <a:r>
              <a:rPr lang="ja-JP" altLang="en-US" sz="2000" b="1" dirty="0"/>
              <a:t>		</a:t>
            </a:r>
          </a:p>
          <a:p>
            <a:r>
              <a:rPr lang="ja-JP" altLang="en-US" sz="2000" b="1" dirty="0"/>
              <a:t>⑤クッション</a:t>
            </a:r>
            <a:endParaRPr lang="en-US" altLang="ja-JP" sz="2000" b="1" dirty="0"/>
          </a:p>
          <a:p>
            <a:r>
              <a:rPr lang="ja-JP" altLang="en-US" sz="2000" b="1" dirty="0"/>
              <a:t>	</a:t>
            </a:r>
            <a:r>
              <a:rPr lang="en-US" altLang="ja-JP" sz="2000" b="1" dirty="0"/>
              <a:t>a)</a:t>
            </a:r>
            <a:r>
              <a:rPr lang="ja-JP" altLang="en-US" sz="2000" b="1" dirty="0"/>
              <a:t>　以上の資料につき、送ってくだされば大変ありがたく存じます。</a:t>
            </a:r>
          </a:p>
          <a:p>
            <a:r>
              <a:rPr lang="ja-JP" altLang="en-US" sz="2000" b="1" dirty="0"/>
              <a:t>	</a:t>
            </a:r>
            <a:r>
              <a:rPr lang="en-US" altLang="ja-JP" sz="2000" b="1" dirty="0"/>
              <a:t>b)</a:t>
            </a:r>
            <a:r>
              <a:rPr lang="ja-JP" altLang="en-US" sz="2000" b="1" dirty="0"/>
              <a:t>　</a:t>
            </a:r>
            <a:r>
              <a:rPr lang="ja-JP" altLang="en-US" sz="2000" b="1" u="sng" dirty="0">
                <a:solidFill>
                  <a:schemeClr val="accent1"/>
                </a:solidFill>
                <a:highlight>
                  <a:srgbClr val="FFFF00"/>
                </a:highlight>
              </a:rPr>
              <a:t>お忙しい中、恐縮</a:t>
            </a:r>
            <a:r>
              <a:rPr lang="ja-JP" altLang="en-US" sz="2000" b="1" u="sng" dirty="0"/>
              <a:t>ですが</a:t>
            </a:r>
            <a:r>
              <a:rPr lang="ja-JP" altLang="en-US" sz="2000" b="1" dirty="0"/>
              <a:t>、資料を送付</a:t>
            </a:r>
            <a:r>
              <a:rPr lang="ja-JP" altLang="en-US" sz="2000" b="1" dirty="0">
                <a:highlight>
                  <a:srgbClr val="FFFF00"/>
                </a:highlight>
              </a:rPr>
              <a:t>願います</a:t>
            </a:r>
            <a:r>
              <a:rPr lang="ja-JP" altLang="en-US" sz="2000" b="1" dirty="0"/>
              <a:t>。</a:t>
            </a:r>
            <a:r>
              <a:rPr lang="ja-JP" altLang="en-US" sz="2000" b="1" dirty="0">
                <a:solidFill>
                  <a:srgbClr val="FF0000"/>
                </a:solidFill>
              </a:rPr>
              <a:t>（相手の気持ちを考えて・定型）</a:t>
            </a:r>
          </a:p>
          <a:p>
            <a:r>
              <a:rPr lang="ja-JP" altLang="en-US" sz="2000" b="1" dirty="0"/>
              <a:t>	</a:t>
            </a:r>
            <a:r>
              <a:rPr lang="en-US" altLang="ja-JP" sz="2000" b="1" dirty="0"/>
              <a:t>c)</a:t>
            </a:r>
            <a:r>
              <a:rPr lang="ja-JP" altLang="en-US" sz="2000" b="1" dirty="0"/>
              <a:t>　是非ともお願い申し上げたく、送っていただければ大変ありがたく存じます。	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4305EEEE-5CCA-4119-9DE0-D354199F0F1C}"/>
              </a:ext>
            </a:extLst>
          </p:cNvPr>
          <p:cNvSpPr txBox="1">
            <a:spLocks/>
          </p:cNvSpPr>
          <p:nvPr/>
        </p:nvSpPr>
        <p:spPr>
          <a:xfrm>
            <a:off x="8731688" y="1427098"/>
            <a:ext cx="5539532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b="1" dirty="0">
              <a:solidFill>
                <a:srgbClr val="FFFF00"/>
              </a:solidFill>
              <a:highlight>
                <a:srgbClr val="0000FF"/>
              </a:highlight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4B9A2A19-65E4-4F9C-99CC-0199576166CA}"/>
              </a:ext>
            </a:extLst>
          </p:cNvPr>
          <p:cNvSpPr txBox="1">
            <a:spLocks/>
          </p:cNvSpPr>
          <p:nvPr/>
        </p:nvSpPr>
        <p:spPr>
          <a:xfrm>
            <a:off x="10289922" y="186608"/>
            <a:ext cx="5539532" cy="4500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>
                <a:solidFill>
                  <a:srgbClr val="FFFF00"/>
                </a:solidFill>
                <a:highlight>
                  <a:srgbClr val="0000FF"/>
                </a:highlight>
              </a:rPr>
              <a:t>解答例</a:t>
            </a:r>
            <a:endParaRPr lang="en-US" altLang="ja-JP" b="1" dirty="0">
              <a:solidFill>
                <a:srgbClr val="FFFF00"/>
              </a:solidFill>
              <a:highlight>
                <a:srgbClr val="0000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186269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106E2D3F-A7A9-456C-B461-BF970DB8A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815" y="966013"/>
            <a:ext cx="11677185" cy="4799167"/>
          </a:xfrm>
        </p:spPr>
        <p:txBody>
          <a:bodyPr>
            <a:normAutofit/>
          </a:bodyPr>
          <a:lstStyle/>
          <a:p>
            <a:r>
              <a:rPr lang="ja-JP" altLang="en-US" sz="4800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社内メールはＴ・Ｋ・Ｋ</a:t>
            </a:r>
            <a:br>
              <a:rPr lang="en-US" altLang="ja-JP" sz="4800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lang="en-US" altLang="ja-JP" sz="3600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</a:br>
            <a:br>
              <a:rPr lang="en-US" altLang="ja-JP" sz="54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ja-JP" altLang="en-US" sz="5400" b="1" dirty="0">
                <a:solidFill>
                  <a:schemeClr val="accent5">
                    <a:lumMod val="50000"/>
                  </a:schemeClr>
                </a:solidFill>
              </a:rPr>
              <a:t>　</a:t>
            </a:r>
            <a:r>
              <a:rPr kumimoji="1" lang="ja-JP" altLang="en-US" sz="6000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正しく　（Ｔ）　形式</a:t>
            </a:r>
            <a:br>
              <a:rPr kumimoji="1" lang="en-US" altLang="ja-JP" sz="6000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6000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簡潔</a:t>
            </a:r>
            <a:r>
              <a:rPr lang="ja-JP" altLang="en-US" sz="6000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6000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（Ｋ）　形式</a:t>
            </a:r>
            <a:br>
              <a:rPr kumimoji="1" lang="en-US" altLang="ja-JP" sz="6000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6000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感謝　　（Ｋ）　マナー　　</a:t>
            </a:r>
            <a:r>
              <a:rPr kumimoji="1" lang="ja-JP" altLang="en-US" sz="6000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endParaRPr kumimoji="1" lang="ja-JP" altLang="en-US" sz="3600" b="1" dirty="0">
              <a:solidFill>
                <a:schemeClr val="accent5">
                  <a:lumMod val="50000"/>
                </a:schemeClr>
              </a:solidFill>
              <a:highlight>
                <a:srgbClr val="FFFF00"/>
              </a:highligh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0415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D670F-980E-4724-B9FD-56B2D226B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6525"/>
            <a:ext cx="12455912" cy="1216025"/>
          </a:xfrm>
        </p:spPr>
        <p:txBody>
          <a:bodyPr>
            <a:normAutofit/>
          </a:bodyPr>
          <a:lstStyle/>
          <a:p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★</a:t>
            </a:r>
            <a:r>
              <a:rPr kumimoji="1"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学生から会社あてのメール</a:t>
            </a:r>
            <a:br>
              <a:rPr kumimoji="1" lang="en-US" altLang="ja-JP" sz="3600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</a:br>
            <a:r>
              <a:rPr lang="ja-JP" altLang="en-US" sz="3600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>　</a:t>
            </a:r>
            <a:r>
              <a:rPr kumimoji="1" lang="ja-JP" altLang="en-US" sz="4000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>正しく・箇条書き・感謝（</a:t>
            </a:r>
            <a:r>
              <a:rPr kumimoji="1" lang="en-US" altLang="ja-JP" sz="4000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>T</a:t>
            </a:r>
            <a:r>
              <a:rPr kumimoji="1" lang="ja-JP" altLang="en-US" sz="4000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>・</a:t>
            </a:r>
            <a:r>
              <a:rPr kumimoji="1" lang="en-US" altLang="ja-JP" sz="4000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>K</a:t>
            </a:r>
            <a:r>
              <a:rPr kumimoji="1" lang="ja-JP" altLang="en-US" sz="4000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>・</a:t>
            </a:r>
            <a:r>
              <a:rPr kumimoji="1" lang="en-US" altLang="ja-JP" sz="4000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>K</a:t>
            </a:r>
            <a:r>
              <a:rPr kumimoji="1" lang="ja-JP" altLang="en-US" sz="4000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>）</a:t>
            </a:r>
            <a:endParaRPr kumimoji="1" lang="ja-JP" altLang="en-US" sz="3600" b="1" dirty="0">
              <a:solidFill>
                <a:schemeClr val="accent5">
                  <a:lumMod val="50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C97021-92A4-4C15-BC9E-64467CCE4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490" y="1352551"/>
            <a:ext cx="11816510" cy="55721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➀件名の書き方　～のお願い、～の件、～について　</a:t>
            </a:r>
            <a:endParaRPr lang="en-US" altLang="ja-JP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②宛名の書き方　</a:t>
            </a:r>
            <a:r>
              <a:rPr lang="ja-JP" altLang="en-US" b="1" strike="sngStrike" dirty="0">
                <a:solidFill>
                  <a:schemeClr val="accent1">
                    <a:lumMod val="75000"/>
                  </a:schemeClr>
                </a:solidFill>
              </a:rPr>
              <a:t>㈱</a:t>
            </a: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　正式社名　部署名　役職　姓・名　様</a:t>
            </a:r>
            <a:r>
              <a:rPr lang="ja-JP" altLang="en-US" b="1" dirty="0">
                <a:solidFill>
                  <a:srgbClr val="FF0000"/>
                </a:solidFill>
              </a:rPr>
              <a:t>➾〇正しく　</a:t>
            </a:r>
            <a:endParaRPr lang="en-US" altLang="ja-JP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③</a:t>
            </a:r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</a:rPr>
              <a:t>頭</a:t>
            </a: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語・</a:t>
            </a:r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</a:rPr>
              <a:t>時候挨拶</a:t>
            </a:r>
            <a:r>
              <a:rPr kumimoji="1" lang="en-US" altLang="ja-JP" b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</a:rPr>
              <a:t>不要）　こんにちは。お世話になります。〇簡潔</a:t>
            </a:r>
            <a:endParaRPr kumimoji="1" lang="en-US" altLang="ja-JP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</a:rPr>
              <a:t>　　いつも弊社製品を愛用頂き・・感謝申し上げます</a:t>
            </a:r>
            <a:r>
              <a:rPr kumimoji="1" lang="ja-JP" altLang="en-US" b="1" dirty="0">
                <a:solidFill>
                  <a:srgbClr val="FF0000"/>
                </a:solidFill>
              </a:rPr>
              <a:t>➾</a:t>
            </a:r>
            <a:r>
              <a:rPr kumimoji="1" lang="en-US" altLang="ja-JP" b="1" dirty="0">
                <a:solidFill>
                  <a:srgbClr val="FF0000"/>
                </a:solidFill>
              </a:rPr>
              <a:t>×</a:t>
            </a:r>
            <a:r>
              <a:rPr kumimoji="1" lang="ja-JP" altLang="en-US" b="1" dirty="0">
                <a:solidFill>
                  <a:srgbClr val="FF0000"/>
                </a:solidFill>
              </a:rPr>
              <a:t>お客さま宛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　　</a:t>
            </a:r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</a:rPr>
              <a:t>前略</a:t>
            </a: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～　</a:t>
            </a:r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</a:rPr>
              <a:t>拝啓～</a:t>
            </a: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　寒さ厳しい折～　　　　　　　</a:t>
            </a:r>
            <a:r>
              <a:rPr lang="ja-JP" altLang="en-US" b="1" dirty="0">
                <a:solidFill>
                  <a:srgbClr val="FF0000"/>
                </a:solidFill>
              </a:rPr>
              <a:t>➾</a:t>
            </a:r>
            <a:r>
              <a:rPr lang="en-US" altLang="ja-JP" b="1" dirty="0">
                <a:solidFill>
                  <a:srgbClr val="FF0000"/>
                </a:solidFill>
              </a:rPr>
              <a:t>×</a:t>
            </a:r>
            <a:r>
              <a:rPr lang="ja-JP" altLang="en-US" b="1" dirty="0">
                <a:solidFill>
                  <a:srgbClr val="FF0000"/>
                </a:solidFill>
              </a:rPr>
              <a:t>手紙の形式　　　　　</a:t>
            </a:r>
            <a:endParaRPr lang="en-US" altLang="ja-JP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④</a:t>
            </a:r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</a:rPr>
              <a:t>簡潔に、箇条書きを使用する　　　　　　　　</a:t>
            </a:r>
            <a:r>
              <a:rPr kumimoji="1" lang="ja-JP" altLang="en-US" b="1" dirty="0">
                <a:solidFill>
                  <a:srgbClr val="FF0000"/>
                </a:solidFill>
              </a:rPr>
              <a:t>➾</a:t>
            </a:r>
            <a:r>
              <a:rPr kumimoji="1" lang="en-US" altLang="ja-JP" b="1" dirty="0">
                <a:solidFill>
                  <a:srgbClr val="FF0000"/>
                </a:solidFill>
              </a:rPr>
              <a:t>×</a:t>
            </a:r>
            <a:r>
              <a:rPr kumimoji="1" lang="ja-JP" altLang="en-US" b="1" dirty="0">
                <a:solidFill>
                  <a:srgbClr val="FF0000"/>
                </a:solidFill>
              </a:rPr>
              <a:t>記～は連絡や案内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b="1" strike="sngStrike" dirty="0">
                <a:solidFill>
                  <a:schemeClr val="accent1">
                    <a:lumMod val="75000"/>
                  </a:schemeClr>
                </a:solidFill>
              </a:rPr>
              <a:t>⑤敬語、正しい日本語　</a:t>
            </a: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　　　　　　　　　　　　</a:t>
            </a:r>
            <a:r>
              <a:rPr lang="ja-JP" altLang="en-US" b="1" dirty="0"/>
              <a:t>➾今回除外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⑥</a:t>
            </a:r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</a:rPr>
              <a:t>自分の所属、名前の記載　　　　　　　　　　　</a:t>
            </a:r>
            <a:r>
              <a:rPr kumimoji="1" lang="ja-JP" altLang="en-US" b="1" dirty="0">
                <a:solidFill>
                  <a:srgbClr val="FF0000"/>
                </a:solidFill>
              </a:rPr>
              <a:t>➾〇大学名、姓名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⑦</a:t>
            </a:r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</a:rPr>
              <a:t>最低限のクッションことば　　　　　　　　　　</a:t>
            </a:r>
            <a:r>
              <a:rPr kumimoji="1" lang="ja-JP" altLang="en-US" b="1" dirty="0">
                <a:solidFill>
                  <a:srgbClr val="FF0000"/>
                </a:solidFill>
              </a:rPr>
              <a:t>➾〇マナー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</a:rPr>
              <a:t>　お世話になります。お忙しい中、恐縮ですが。　</a:t>
            </a:r>
            <a:r>
              <a:rPr kumimoji="1" lang="ja-JP" altLang="en-US" b="1" dirty="0">
                <a:solidFill>
                  <a:srgbClr val="FF0000"/>
                </a:solidFill>
              </a:rPr>
              <a:t>　　依頼するときは　</a:t>
            </a:r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</a:rPr>
              <a:t>　　　　　　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</a:rPr>
              <a:t>　お手数です</a:t>
            </a: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が、よろしくお願いします　　　　　　　</a:t>
            </a:r>
            <a:r>
              <a:rPr lang="ja-JP" altLang="en-US" b="1" dirty="0">
                <a:solidFill>
                  <a:srgbClr val="FF0000"/>
                </a:solidFill>
              </a:rPr>
              <a:t>感謝をこめて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7210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EBEBAB-8092-44CB-8CC9-97B7A810B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19" y="0"/>
            <a:ext cx="10515600" cy="1325563"/>
          </a:xfrm>
        </p:spPr>
        <p:txBody>
          <a:bodyPr/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★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メールを書く時の確認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BDFFAEC-2450-40ED-A1EB-ACFD7B441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19" y="1416201"/>
            <a:ext cx="11807284" cy="60885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ja-JP" altLang="en-US" sz="3600" b="1" dirty="0"/>
              <a:t> </a:t>
            </a:r>
            <a:r>
              <a:rPr kumimoji="1" lang="en-US" altLang="ja-JP" sz="3600" b="1" dirty="0"/>
              <a:t>1.</a:t>
            </a:r>
            <a:r>
              <a:rPr kumimoji="1" lang="ja-JP" altLang="en-US" sz="3600" b="1" dirty="0"/>
              <a:t>誰に対して書くのか　➾　</a:t>
            </a:r>
            <a:r>
              <a:rPr lang="ja-JP" altLang="en-US" sz="3600" b="1" dirty="0"/>
              <a:t>➀</a:t>
            </a:r>
            <a:r>
              <a:rPr kumimoji="1" lang="ja-JP" altLang="en-US" sz="3600" b="1" dirty="0"/>
              <a:t>社内からお客様へ　　　</a:t>
            </a:r>
            <a:endParaRPr kumimoji="1" lang="en-US" altLang="ja-JP" sz="3600" b="1" dirty="0"/>
          </a:p>
          <a:p>
            <a:pPr marL="0" indent="0">
              <a:buNone/>
            </a:pPr>
            <a:r>
              <a:rPr lang="ja-JP" altLang="en-US" sz="3600" b="1" dirty="0"/>
              <a:t>　  　　　　　　　　　　　  ②</a:t>
            </a:r>
            <a:r>
              <a:rPr kumimoji="1" lang="ja-JP" altLang="en-US" sz="3600" b="1" dirty="0"/>
              <a:t>社内から社内　　　　　</a:t>
            </a:r>
            <a:endParaRPr kumimoji="1" lang="en-US" altLang="ja-JP" sz="3600" b="1" dirty="0"/>
          </a:p>
          <a:p>
            <a:pPr marL="0" indent="0">
              <a:buNone/>
            </a:pPr>
            <a:r>
              <a:rPr lang="ja-JP" altLang="en-US" sz="3600" b="1" dirty="0">
                <a:solidFill>
                  <a:srgbClr val="FF0000"/>
                </a:solidFill>
              </a:rPr>
              <a:t>　　  　　　　　　　　　　  </a:t>
            </a:r>
            <a:r>
              <a:rPr lang="ja-JP" altLang="en-US" sz="3600" b="1" dirty="0">
                <a:solidFill>
                  <a:srgbClr val="FF0000"/>
                </a:solidFill>
                <a:highlight>
                  <a:srgbClr val="FFFF00"/>
                </a:highlight>
              </a:rPr>
              <a:t>③学生から会社へ</a:t>
            </a:r>
            <a:endParaRPr lang="en-US" altLang="ja-JP" sz="3600" b="1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US" altLang="ja-JP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3600" b="1" dirty="0">
                <a:solidFill>
                  <a:srgbClr val="FF0000"/>
                </a:solidFill>
              </a:rPr>
              <a:t>　　　　　　　　　　　　　　　　　　　　　　　　　　　　　　　　　　　　　　　　　　　　　　　　</a:t>
            </a:r>
            <a:r>
              <a:rPr lang="ja-JP" altLang="en-US" sz="3600" b="1" dirty="0"/>
              <a:t>    　</a:t>
            </a:r>
            <a:r>
              <a:rPr lang="en-US" altLang="ja-JP" sz="3600" b="1" dirty="0"/>
              <a:t>2.</a:t>
            </a:r>
            <a:r>
              <a:rPr lang="ja-JP" altLang="en-US" sz="3600" b="1" dirty="0"/>
              <a:t>社内にルールはあるか           </a:t>
            </a:r>
            <a:r>
              <a:rPr lang="en-US" altLang="ja-JP" sz="3600" b="1" dirty="0"/>
              <a:t>yes   </a:t>
            </a:r>
            <a:r>
              <a:rPr lang="ja-JP" altLang="en-US" sz="3600" b="1" dirty="0">
                <a:highlight>
                  <a:srgbClr val="00FFFF"/>
                </a:highlight>
              </a:rPr>
              <a:t>社内ルール</a:t>
            </a:r>
            <a:r>
              <a:rPr lang="ja-JP" altLang="en-US" sz="3600" b="1" dirty="0"/>
              <a:t>にしたがう</a:t>
            </a:r>
            <a:endParaRPr lang="en-US" altLang="ja-JP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3600" b="1" dirty="0">
                <a:solidFill>
                  <a:schemeClr val="accent5">
                    <a:lumMod val="75000"/>
                  </a:schemeClr>
                </a:solidFill>
              </a:rPr>
              <a:t>                                </a:t>
            </a:r>
            <a:r>
              <a:rPr lang="en-US" altLang="ja-JP" sz="3600" b="1" dirty="0">
                <a:solidFill>
                  <a:schemeClr val="accent5">
                    <a:lumMod val="75000"/>
                  </a:schemeClr>
                </a:solidFill>
              </a:rPr>
              <a:t>no</a:t>
            </a:r>
            <a:r>
              <a:rPr lang="ja-JP" altLang="en-US" sz="3600" b="1" dirty="0">
                <a:solidFill>
                  <a:schemeClr val="accent5">
                    <a:lumMod val="75000"/>
                  </a:schemeClr>
                </a:solidFill>
              </a:rPr>
              <a:t>                 </a:t>
            </a:r>
            <a:endParaRPr lang="en-US" altLang="ja-JP" sz="36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altLang="ja-JP" sz="36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600" b="1" dirty="0">
                <a:solidFill>
                  <a:schemeClr val="accent5">
                    <a:lumMod val="75000"/>
                  </a:schemeClr>
                </a:solidFill>
              </a:rPr>
              <a:t>　　　</a:t>
            </a:r>
            <a:endParaRPr lang="en-US" altLang="ja-JP" sz="36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600" b="1" dirty="0">
                <a:solidFill>
                  <a:schemeClr val="accent5">
                    <a:lumMod val="75000"/>
                  </a:schemeClr>
                </a:solidFill>
              </a:rPr>
              <a:t>　　　　</a:t>
            </a:r>
            <a:r>
              <a:rPr lang="ja-JP" altLang="en-US" sz="3600" b="1" dirty="0">
                <a:solidFill>
                  <a:srgbClr val="FF0000"/>
                </a:solidFill>
                <a:highlight>
                  <a:srgbClr val="FFFF00"/>
                </a:highlight>
              </a:rPr>
              <a:t>一般的なルール</a:t>
            </a:r>
            <a:endParaRPr lang="en-US" altLang="ja-JP" sz="3600" b="1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US" altLang="ja-JP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3600" b="1" dirty="0">
                <a:solidFill>
                  <a:schemeClr val="accent1"/>
                </a:solidFill>
              </a:rPr>
              <a:t>　　</a:t>
            </a:r>
            <a:r>
              <a:rPr lang="ja-JP" altLang="en-US" sz="3600" dirty="0">
                <a:solidFill>
                  <a:srgbClr val="FF0000"/>
                </a:solidFill>
              </a:rPr>
              <a:t>　　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A9318129-6AEA-4389-88E2-950571AF7F22}"/>
              </a:ext>
            </a:extLst>
          </p:cNvPr>
          <p:cNvSpPr/>
          <p:nvPr/>
        </p:nvSpPr>
        <p:spPr>
          <a:xfrm>
            <a:off x="5029198" y="3501481"/>
            <a:ext cx="613317" cy="6579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4AA14C8E-A694-42D4-AE21-13E2329A13D6}"/>
              </a:ext>
            </a:extLst>
          </p:cNvPr>
          <p:cNvSpPr/>
          <p:nvPr/>
        </p:nvSpPr>
        <p:spPr>
          <a:xfrm rot="5400000">
            <a:off x="3023855" y="4083222"/>
            <a:ext cx="559435" cy="10202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スクロール: 縦 9">
            <a:extLst>
              <a:ext uri="{FF2B5EF4-FFF2-40B4-BE49-F238E27FC236}">
                <a16:creationId xmlns:a16="http://schemas.microsoft.com/office/drawing/2014/main" id="{29E9A0B8-5F9B-43E9-B2AA-E5859F7BA778}"/>
              </a:ext>
            </a:extLst>
          </p:cNvPr>
          <p:cNvSpPr/>
          <p:nvPr/>
        </p:nvSpPr>
        <p:spPr>
          <a:xfrm>
            <a:off x="8883803" y="4532910"/>
            <a:ext cx="2847279" cy="2202308"/>
          </a:xfrm>
          <a:prstGeom prst="vertic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社内規定</a:t>
            </a:r>
            <a:endParaRPr kumimoji="1" lang="en-US" altLang="ja-JP" sz="20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・・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r>
              <a:rPr lang="en-US" altLang="ja-JP" sz="2000" b="1" dirty="0">
                <a:solidFill>
                  <a:schemeClr val="tx1"/>
                </a:solidFill>
                <a:highlight>
                  <a:srgbClr val="00FFFF"/>
                </a:highlight>
              </a:rPr>
              <a:t>1-3</a:t>
            </a:r>
            <a:r>
              <a:rPr kumimoji="1" lang="ja-JP" altLang="en-US" sz="2000" b="1" dirty="0">
                <a:solidFill>
                  <a:schemeClr val="tx1"/>
                </a:solidFill>
                <a:highlight>
                  <a:srgbClr val="00FFFF"/>
                </a:highlight>
              </a:rPr>
              <a:t>文書管理規定</a:t>
            </a:r>
            <a:endParaRPr lang="en-US" altLang="ja-JP" sz="2000" b="1" dirty="0">
              <a:solidFill>
                <a:schemeClr val="tx1"/>
              </a:solidFill>
              <a:highlight>
                <a:srgbClr val="00FFFF"/>
              </a:highlight>
            </a:endParaRPr>
          </a:p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①顧客対象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②会社内部</a:t>
            </a:r>
            <a:endParaRPr kumimoji="1" lang="en-US" altLang="ja-JP" sz="20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・・・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5264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662932-C14C-4649-80F0-F1F670F93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756" y="0"/>
            <a:ext cx="9705975" cy="1460499"/>
          </a:xfrm>
        </p:spPr>
        <p:txBody>
          <a:bodyPr>
            <a:normAutofit fontScale="90000"/>
          </a:bodyPr>
          <a:lstStyle/>
          <a:p>
            <a:r>
              <a:rPr kumimoji="1" lang="ja-JP" altLang="en-US" sz="3600" dirty="0">
                <a:solidFill>
                  <a:schemeClr val="accent1"/>
                </a:solidFill>
                <a:highlight>
                  <a:srgbClr val="FFFF00"/>
                </a:highlight>
              </a:rPr>
              <a:t>社内規定　ご参考　　</a:t>
            </a:r>
            <a:br>
              <a:rPr kumimoji="1" lang="en-US" altLang="ja-JP" sz="3600" dirty="0"/>
            </a:br>
            <a:r>
              <a:rPr kumimoji="1" lang="ja-JP" altLang="en-US" sz="3600" dirty="0"/>
              <a:t>　★</a:t>
            </a:r>
            <a:r>
              <a:rPr kumimoji="1" lang="ja-JP" altLang="en-US" sz="3600" u="sng" dirty="0"/>
              <a:t>会社によって違う</a:t>
            </a:r>
            <a:r>
              <a:rPr kumimoji="1" lang="ja-JP" altLang="en-US" sz="3600" dirty="0"/>
              <a:t>ので、ぜひ確認してください。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A3C53C-32F4-443C-B14C-59B072A61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8" y="1460498"/>
            <a:ext cx="13323851" cy="6077725"/>
          </a:xfrm>
        </p:spPr>
        <p:txBody>
          <a:bodyPr>
            <a:normAutofit fontScale="85000" lnSpcReduction="20000"/>
          </a:bodyPr>
          <a:lstStyle/>
          <a:p>
            <a:r>
              <a:rPr kumimoji="1" lang="ja-JP" altLang="en-US" sz="3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規則</a:t>
            </a:r>
            <a:endParaRPr kumimoji="1" lang="en-US" altLang="ja-JP" sz="3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規約</a:t>
            </a:r>
            <a:endParaRPr kumimoji="1" lang="en-US" altLang="ja-JP" sz="3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規定類（</a:t>
            </a:r>
            <a:r>
              <a:rPr kumimoji="1" lang="en-US" altLang="ja-JP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1-1</a:t>
            </a:r>
            <a:r>
              <a:rPr kumimoji="1" lang="ja-JP" altLang="en-US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ja-JP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1-9</a:t>
            </a:r>
            <a:r>
              <a:rPr kumimoji="1" lang="ja-JP" altLang="en-US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3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lang="en-US" altLang="ja-JP" sz="3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1-3</a:t>
            </a:r>
            <a:r>
              <a:rPr lang="ja-JP" altLang="en-US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3100" b="1" dirty="0">
                <a:highlight>
                  <a:srgbClr val="FFFF00"/>
                </a:highlight>
                <a:latin typeface="メイリオ" panose="020B0604030504040204" pitchFamily="50" charset="-128"/>
                <a:ea typeface="メイリオ" panose="020B0604030504040204" pitchFamily="50" charset="-128"/>
              </a:rPr>
              <a:t>文書管理規定　</a:t>
            </a:r>
            <a:r>
              <a:rPr lang="en-US" altLang="ja-JP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例）</a:t>
            </a:r>
            <a:endParaRPr lang="en-US" altLang="ja-JP" sz="3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lang="en-US" altLang="ja-JP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lang="en-US" altLang="ja-JP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顧客宛</a:t>
            </a:r>
            <a:endParaRPr lang="en-US" altLang="ja-JP" sz="3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lang="en-US" altLang="ja-JP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lang="en-US" altLang="ja-JP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公共機関宛</a:t>
            </a:r>
            <a:endParaRPr lang="en-US" altLang="ja-JP" sz="3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lang="en-US" altLang="ja-JP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lang="en-US" altLang="ja-JP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社内文書</a:t>
            </a:r>
            <a:endParaRPr lang="en-US" altLang="ja-JP" sz="3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①宛先の書き方</a:t>
            </a:r>
            <a:endParaRPr lang="en-US" altLang="ja-JP" sz="3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②簡潔な記入例</a:t>
            </a:r>
            <a:endParaRPr lang="en-US" altLang="ja-JP" sz="3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③社内虚礼の廃止</a:t>
            </a:r>
            <a:endParaRPr lang="en-US" altLang="ja-JP" sz="3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廃止：御多忙中、お世話に・・、存じます。</a:t>
            </a:r>
            <a:endParaRPr lang="en-US" altLang="ja-JP" sz="3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役職名も不要</a:t>
            </a:r>
            <a:endParaRPr lang="en-US" altLang="ja-JP" sz="3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dirty="0"/>
              <a:t>　　　　　</a:t>
            </a:r>
            <a:endParaRPr lang="en-US" altLang="ja-JP" b="1" dirty="0"/>
          </a:p>
          <a:p>
            <a:endParaRPr kumimoji="1" lang="ja-JP" altLang="en-US" b="1" dirty="0"/>
          </a:p>
        </p:txBody>
      </p:sp>
      <p:sp>
        <p:nvSpPr>
          <p:cNvPr id="4" name="スクロール: 縦 3">
            <a:extLst>
              <a:ext uri="{FF2B5EF4-FFF2-40B4-BE49-F238E27FC236}">
                <a16:creationId xmlns:a16="http://schemas.microsoft.com/office/drawing/2014/main" id="{BFCEF84E-E82F-4101-862C-403F656B21ED}"/>
              </a:ext>
            </a:extLst>
          </p:cNvPr>
          <p:cNvSpPr/>
          <p:nvPr/>
        </p:nvSpPr>
        <p:spPr>
          <a:xfrm>
            <a:off x="5058935" y="1460497"/>
            <a:ext cx="3438293" cy="4204010"/>
          </a:xfrm>
          <a:prstGeom prst="vertic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2400" b="1" dirty="0">
                <a:solidFill>
                  <a:schemeClr val="tx1"/>
                </a:solidFill>
              </a:rPr>
              <a:t>規定類</a:t>
            </a:r>
            <a:endParaRPr lang="en-US" altLang="ja-JP" sz="2400" b="1" dirty="0">
              <a:solidFill>
                <a:schemeClr val="tx1"/>
              </a:solidFill>
            </a:endParaRPr>
          </a:p>
          <a:p>
            <a:pPr algn="ctr"/>
            <a:endParaRPr lang="en-US" altLang="ja-JP" sz="24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社内規定</a:t>
            </a:r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2400" b="1" dirty="0">
                <a:solidFill>
                  <a:schemeClr val="tx1"/>
                </a:solidFill>
              </a:rPr>
              <a:t>・・</a:t>
            </a:r>
            <a:endParaRPr lang="en-US" altLang="ja-JP" sz="2400" b="1" dirty="0">
              <a:solidFill>
                <a:schemeClr val="tx1"/>
              </a:solidFill>
            </a:endParaRPr>
          </a:p>
          <a:p>
            <a:pPr algn="ctr"/>
            <a:r>
              <a:rPr lang="en-US" altLang="ja-JP" sz="2400" b="1" dirty="0">
                <a:solidFill>
                  <a:schemeClr val="tx1"/>
                </a:solidFill>
                <a:highlight>
                  <a:srgbClr val="FFFF00"/>
                </a:highlight>
              </a:rPr>
              <a:t>1-3</a:t>
            </a:r>
            <a:r>
              <a:rPr kumimoji="1" lang="ja-JP" altLang="en-US" sz="2400" b="1" dirty="0">
                <a:solidFill>
                  <a:schemeClr val="tx1"/>
                </a:solidFill>
                <a:highlight>
                  <a:srgbClr val="FFFF00"/>
                </a:highlight>
              </a:rPr>
              <a:t>文書管理規定</a:t>
            </a:r>
            <a:endParaRPr lang="en-US" altLang="ja-JP" sz="2400" b="1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ctr"/>
            <a:r>
              <a:rPr lang="ja-JP" altLang="en-US" sz="2400" b="1" dirty="0">
                <a:solidFill>
                  <a:schemeClr val="tx1"/>
                </a:solidFill>
              </a:rPr>
              <a:t>①顧客対象</a:t>
            </a:r>
            <a:endParaRPr lang="en-US" altLang="ja-JP" sz="24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②会社内部</a:t>
            </a:r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・・・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6" name="矢印: 右 5">
            <a:extLst>
              <a:ext uri="{FF2B5EF4-FFF2-40B4-BE49-F238E27FC236}">
                <a16:creationId xmlns:a16="http://schemas.microsoft.com/office/drawing/2014/main" id="{E65DBE49-3DCB-48AA-8716-D671FAC75687}"/>
              </a:ext>
            </a:extLst>
          </p:cNvPr>
          <p:cNvSpPr/>
          <p:nvPr/>
        </p:nvSpPr>
        <p:spPr>
          <a:xfrm>
            <a:off x="8631044" y="2430966"/>
            <a:ext cx="546410" cy="1293541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7C6547-E627-4A76-82E2-E2FADF57E9C1}"/>
              </a:ext>
            </a:extLst>
          </p:cNvPr>
          <p:cNvSpPr txBox="1"/>
          <p:nvPr/>
        </p:nvSpPr>
        <p:spPr>
          <a:xfrm>
            <a:off x="9443223" y="2200573"/>
            <a:ext cx="27357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solidFill>
                  <a:srgbClr val="FF0000"/>
                </a:solidFill>
              </a:rPr>
              <a:t>これを見て</a:t>
            </a:r>
            <a:endParaRPr kumimoji="1" lang="en-US" altLang="ja-JP" sz="3600" b="1" dirty="0">
              <a:solidFill>
                <a:srgbClr val="FF0000"/>
              </a:solidFill>
            </a:endParaRPr>
          </a:p>
          <a:p>
            <a:r>
              <a:rPr kumimoji="1" lang="ja-JP" altLang="en-US" sz="3600" b="1" dirty="0">
                <a:solidFill>
                  <a:srgbClr val="FF0000"/>
                </a:solidFill>
              </a:rPr>
              <a:t>書くのが</a:t>
            </a:r>
            <a:endParaRPr kumimoji="1" lang="en-US" altLang="ja-JP" sz="3600" b="1" dirty="0">
              <a:solidFill>
                <a:srgbClr val="FF0000"/>
              </a:solidFill>
            </a:endParaRPr>
          </a:p>
          <a:p>
            <a:r>
              <a:rPr lang="ja-JP" altLang="en-US" sz="3600" b="1" dirty="0">
                <a:solidFill>
                  <a:srgbClr val="FF0000"/>
                </a:solidFill>
              </a:rPr>
              <a:t>一番です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308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963B23-EAD6-4258-9B54-9EBB61C8F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今日の授業（</a:t>
            </a:r>
            <a:r>
              <a:rPr kumimoji="1" lang="en-US" altLang="ja-JP" b="1" dirty="0"/>
              <a:t>10</a:t>
            </a:r>
            <a:r>
              <a:rPr kumimoji="1" lang="ja-JP" altLang="en-US" b="1" dirty="0"/>
              <a:t>分間）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6D25B1-A3E5-4F7C-BF42-47A496AD0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sz="4000" b="1" dirty="0"/>
              <a:t>➀実習の前提</a:t>
            </a:r>
            <a:endParaRPr kumimoji="1" lang="en-US" altLang="ja-JP" sz="4000" b="1" dirty="0"/>
          </a:p>
          <a:p>
            <a:pPr marL="0" indent="0">
              <a:buNone/>
            </a:pPr>
            <a:r>
              <a:rPr lang="ja-JP" altLang="en-US" sz="4000" b="1" dirty="0"/>
              <a:t>②実習後のゴール（できるようになること）</a:t>
            </a:r>
            <a:endParaRPr lang="en-US" altLang="ja-JP" sz="4000" b="1" dirty="0"/>
          </a:p>
          <a:p>
            <a:pPr marL="0" indent="0">
              <a:buNone/>
            </a:pPr>
            <a:r>
              <a:rPr lang="ja-JP" altLang="en-US" sz="4000" b="1" dirty="0"/>
              <a:t>③クイズ</a:t>
            </a:r>
            <a:endParaRPr lang="en-US" altLang="ja-JP" sz="4000" b="1" dirty="0"/>
          </a:p>
          <a:p>
            <a:pPr marL="0" indent="0">
              <a:buNone/>
            </a:pPr>
            <a:r>
              <a:rPr lang="ja-JP" altLang="en-US" sz="4000" b="1" dirty="0"/>
              <a:t>④皆で考えて教えあう</a:t>
            </a:r>
            <a:endParaRPr lang="en-US" altLang="ja-JP" sz="4000" b="1" dirty="0"/>
          </a:p>
          <a:p>
            <a:pPr marL="0" indent="0">
              <a:buNone/>
            </a:pPr>
            <a:r>
              <a:rPr lang="ja-JP" altLang="en-US" sz="4000" b="1" dirty="0"/>
              <a:t>⑤まとめ：メールで大切な事</a:t>
            </a:r>
            <a:endParaRPr lang="en-US" altLang="ja-JP" sz="4000" b="1" dirty="0"/>
          </a:p>
          <a:p>
            <a:pPr marL="0" indent="0">
              <a:buNone/>
            </a:pPr>
            <a:r>
              <a:rPr lang="ja-JP" altLang="en-US" sz="4000" b="1" dirty="0"/>
              <a:t>⑥宿題</a:t>
            </a:r>
            <a:endParaRPr lang="en-US" altLang="ja-JP" sz="4000" b="1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1060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443C0F-5A69-4637-B215-7CCC761D1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" y="146051"/>
            <a:ext cx="4603903" cy="53699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kumimoji="1" lang="ja-JP" altLang="en-US" sz="2800" b="1" dirty="0"/>
              <a:t>会社への質問メール例（</a:t>
            </a:r>
            <a:r>
              <a:rPr kumimoji="1" lang="en-US" altLang="ja-JP" sz="2800" b="1" dirty="0"/>
              <a:t>TKK</a:t>
            </a:r>
            <a:r>
              <a:rPr kumimoji="1" lang="ja-JP" altLang="en-US" sz="2800" b="1" dirty="0"/>
              <a:t>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94F5E4-EF05-4851-88B6-3A4A6DAB6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" y="769434"/>
            <a:ext cx="5957830" cy="60885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会社　部署名　フルネーム　様</a:t>
            </a:r>
            <a:endParaRPr kumimoji="1" lang="en-US" altLang="ja-JP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kumimoji="1" lang="en-US" altLang="ja-JP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000" b="1" dirty="0">
                <a:solidFill>
                  <a:schemeClr val="accent1">
                    <a:lumMod val="75000"/>
                  </a:schemeClr>
                </a:solidFill>
              </a:rPr>
              <a:t>こんにちは、お世話になっております。</a:t>
            </a:r>
            <a:endParaRPr lang="en-US" altLang="ja-JP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（所属、名前）です。</a:t>
            </a:r>
            <a:endParaRPr lang="en-US" altLang="ja-JP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（簡潔・用件）</a:t>
            </a:r>
            <a:endParaRPr lang="en-US" altLang="ja-JP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　　お手数ですが、●●について</a:t>
            </a:r>
            <a:endParaRPr lang="en-US" altLang="ja-JP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　　以下～</a:t>
            </a:r>
            <a:r>
              <a:rPr kumimoji="1"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をお知らせください</a:t>
            </a:r>
            <a:endParaRPr kumimoji="1" lang="en-US" altLang="ja-JP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kumimoji="1"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　</a:t>
            </a:r>
            <a:r>
              <a:rPr kumimoji="1" lang="en-US" altLang="ja-JP" sz="2400" b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kumimoji="1"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箇条書き）</a:t>
            </a:r>
            <a:endParaRPr kumimoji="1" lang="en-US" altLang="ja-JP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　</a:t>
            </a:r>
            <a:r>
              <a:rPr kumimoji="1"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・</a:t>
            </a:r>
            <a:endParaRPr kumimoji="1" lang="en-US" altLang="ja-JP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kumimoji="1"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　・</a:t>
            </a:r>
            <a:endParaRPr kumimoji="1" lang="en-US" altLang="ja-JP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　</a:t>
            </a:r>
            <a:r>
              <a:rPr kumimoji="1"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・</a:t>
            </a:r>
            <a:endParaRPr kumimoji="1" lang="en-US" altLang="ja-JP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000" b="1" dirty="0">
                <a:solidFill>
                  <a:schemeClr val="accent1">
                    <a:lumMod val="75000"/>
                  </a:schemeClr>
                </a:solidFill>
              </a:rPr>
              <a:t>お手数ですが、よろしくお願いします</a:t>
            </a:r>
            <a:r>
              <a:rPr kumimoji="1" lang="ja-JP" altLang="en-US" sz="2000" b="1" dirty="0">
                <a:solidFill>
                  <a:schemeClr val="accent1">
                    <a:lumMod val="75000"/>
                  </a:schemeClr>
                </a:solidFill>
              </a:rPr>
              <a:t>　　　　　　　　　　　　　</a:t>
            </a:r>
            <a:r>
              <a:rPr lang="ja-JP" altLang="en-US" sz="2000" b="1" dirty="0">
                <a:solidFill>
                  <a:schemeClr val="accent1">
                    <a:lumMod val="75000"/>
                  </a:schemeClr>
                </a:solidFill>
              </a:rPr>
              <a:t>　　　　　　　　　　</a:t>
            </a:r>
            <a:endParaRPr lang="en-US" altLang="ja-JP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400" b="1" dirty="0">
                <a:solidFill>
                  <a:schemeClr val="accent1">
                    <a:lumMod val="75000"/>
                  </a:schemeClr>
                </a:solidFill>
              </a:rPr>
              <a:t>所属、名前、連絡先（℡、メアド）</a:t>
            </a:r>
            <a:endParaRPr kumimoji="1" lang="en-US" altLang="ja-JP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altLang="ja-JP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kumimoji="1" lang="en-US" altLang="ja-JP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kumimoji="1" lang="ja-JP" alt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10B51D6A-6BF6-4455-89C3-B26623B98DD3}"/>
              </a:ext>
            </a:extLst>
          </p:cNvPr>
          <p:cNvSpPr txBox="1">
            <a:spLocks/>
          </p:cNvSpPr>
          <p:nvPr/>
        </p:nvSpPr>
        <p:spPr>
          <a:xfrm>
            <a:off x="4985059" y="56841"/>
            <a:ext cx="7493155" cy="6711948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b="1" dirty="0"/>
              <a:t>株式会社</a:t>
            </a:r>
            <a:r>
              <a:rPr lang="en-US" altLang="ja-JP" sz="2000" b="1" dirty="0"/>
              <a:t>AYC</a:t>
            </a:r>
            <a:r>
              <a:rPr lang="ja-JP" altLang="en-US" sz="2000" b="1" dirty="0"/>
              <a:t>　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人事部　人財研修課　（課長）　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吉田かおり　様　　　　　　　　　　　　　　☞</a:t>
            </a:r>
            <a:r>
              <a:rPr lang="en-US" altLang="ja-JP" sz="2000" b="1" dirty="0">
                <a:solidFill>
                  <a:srgbClr val="FF0000"/>
                </a:solidFill>
              </a:rPr>
              <a:t>T</a:t>
            </a:r>
            <a:r>
              <a:rPr lang="ja-JP" altLang="en-US" sz="2000" b="1" dirty="0">
                <a:solidFill>
                  <a:srgbClr val="FF0000"/>
                </a:solidFill>
              </a:rPr>
              <a:t>正しく</a:t>
            </a:r>
            <a:endParaRPr lang="en-US" altLang="ja-JP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000" b="1" dirty="0"/>
              <a:t>＜件名＞　インターンシップの問い合わせ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こんにちは。</a:t>
            </a:r>
            <a:r>
              <a:rPr lang="ja-JP" altLang="en-US" sz="2000" b="1" u="sng" dirty="0"/>
              <a:t>お世話になっております。</a:t>
            </a:r>
            <a:r>
              <a:rPr lang="ja-JP" altLang="en-US" sz="2000" b="1" dirty="0"/>
              <a:t>　　　　☞</a:t>
            </a:r>
            <a:r>
              <a:rPr lang="en-US" altLang="ja-JP" sz="2000" b="1" u="sng" dirty="0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ja-JP" altLang="en-US" sz="2000" b="1" u="sng" dirty="0">
                <a:solidFill>
                  <a:schemeClr val="accent6">
                    <a:lumMod val="75000"/>
                  </a:schemeClr>
                </a:solidFill>
              </a:rPr>
              <a:t>感謝</a:t>
            </a:r>
            <a:endParaRPr lang="en-US" altLang="ja-JP" sz="2000" b="1" u="sng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000" b="1" dirty="0"/>
              <a:t>ライナ大学　ノミン・トラム</a:t>
            </a:r>
            <a:r>
              <a:rPr lang="ja-JP" altLang="en-US" sz="2000" b="1" dirty="0">
                <a:solidFill>
                  <a:srgbClr val="FF0000"/>
                </a:solidFill>
              </a:rPr>
              <a:t>　</a:t>
            </a:r>
            <a:r>
              <a:rPr lang="ja-JP" altLang="en-US" sz="2000" b="1" dirty="0"/>
              <a:t>です。　　　　☞</a:t>
            </a:r>
            <a:r>
              <a:rPr lang="en-US" altLang="ja-JP" sz="2000" b="1" dirty="0">
                <a:solidFill>
                  <a:srgbClr val="FF0000"/>
                </a:solidFill>
              </a:rPr>
              <a:t>T</a:t>
            </a:r>
            <a:r>
              <a:rPr lang="ja-JP" altLang="en-US" sz="2000" b="1" dirty="0">
                <a:solidFill>
                  <a:srgbClr val="FF0000"/>
                </a:solidFill>
              </a:rPr>
              <a:t>正しく</a:t>
            </a:r>
            <a:endParaRPr lang="en-US" altLang="ja-JP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000" b="1" u="sng" dirty="0"/>
              <a:t>お忙しい中恐縮ですが</a:t>
            </a:r>
            <a:r>
              <a:rPr lang="ja-JP" altLang="en-US" sz="2000" b="1" dirty="0"/>
              <a:t>、開催が予定されている　☞</a:t>
            </a:r>
            <a:r>
              <a:rPr lang="en-US" altLang="ja-JP" sz="2000" b="1" u="sng" dirty="0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ja-JP" altLang="en-US" sz="2000" b="1" u="sng" dirty="0">
                <a:solidFill>
                  <a:schemeClr val="accent6">
                    <a:lumMod val="75000"/>
                  </a:schemeClr>
                </a:solidFill>
              </a:rPr>
              <a:t>感謝・定型</a:t>
            </a:r>
            <a:endParaRPr lang="en-US" altLang="ja-JP" sz="2000" b="1" u="sng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000" b="1" dirty="0"/>
              <a:t>インターンシップ説明会について</a:t>
            </a:r>
            <a:r>
              <a:rPr lang="ja-JP" altLang="en-US" sz="2000" b="1" u="sng" dirty="0"/>
              <a:t>以下を</a:t>
            </a:r>
            <a:endParaRPr lang="en-US" altLang="ja-JP" sz="2000" b="1" u="sng" dirty="0"/>
          </a:p>
          <a:p>
            <a:pPr marL="0" indent="0">
              <a:buNone/>
            </a:pPr>
            <a:r>
              <a:rPr lang="ja-JP" altLang="en-US" sz="2000" b="1" u="sng" dirty="0"/>
              <a:t>お知らせください。</a:t>
            </a:r>
            <a:endParaRPr lang="en-US" altLang="ja-JP" sz="2000" b="1" u="sng" dirty="0"/>
          </a:p>
          <a:p>
            <a:pPr marL="0" indent="0">
              <a:buNone/>
            </a:pPr>
            <a:r>
              <a:rPr lang="ja-JP" altLang="en-US" sz="2000" b="1" dirty="0"/>
              <a:t>メールで返信</a:t>
            </a:r>
            <a:r>
              <a:rPr lang="ja-JP" altLang="en-US" sz="2000" b="1" u="sng" dirty="0"/>
              <a:t>いただければ幸いです</a:t>
            </a:r>
            <a:r>
              <a:rPr lang="ja-JP" altLang="en-US" sz="2000" b="1" dirty="0"/>
              <a:t>。　　　　　☞　</a:t>
            </a:r>
            <a:r>
              <a:rPr lang="en-US" altLang="ja-JP" sz="2000" b="1" dirty="0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ja-JP" altLang="en-US" sz="2000" b="1" dirty="0">
                <a:solidFill>
                  <a:schemeClr val="accent6">
                    <a:lumMod val="75000"/>
                  </a:schemeClr>
                </a:solidFill>
              </a:rPr>
              <a:t>感謝</a:t>
            </a:r>
            <a:endParaRPr lang="en-US" altLang="ja-JP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000" b="1" dirty="0"/>
              <a:t>・インターンシップ説明会の集合場所と時間☞</a:t>
            </a:r>
            <a:r>
              <a:rPr lang="ja-JP" altLang="en-US" sz="2000" b="1" dirty="0">
                <a:solidFill>
                  <a:schemeClr val="accent1"/>
                </a:solidFill>
              </a:rPr>
              <a:t>Ｋ簡単</a:t>
            </a:r>
            <a:r>
              <a:rPr lang="ja-JP" altLang="en-US" sz="2000" b="1" dirty="0"/>
              <a:t>箇条書き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・交通費精算の方法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・当日の緊急連絡先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　</a:t>
            </a:r>
            <a:r>
              <a:rPr lang="ja-JP" altLang="en-US" sz="2000" b="1" u="sng" dirty="0"/>
              <a:t>お手数ですが、どうぞよろしく</a:t>
            </a:r>
            <a:r>
              <a:rPr lang="ja-JP" altLang="en-US" sz="2000" b="1" dirty="0"/>
              <a:t>お願いします。</a:t>
            </a:r>
            <a:r>
              <a:rPr lang="ja-JP" altLang="en-US" sz="2000" b="1" dirty="0">
                <a:solidFill>
                  <a:schemeClr val="accent6">
                    <a:lumMod val="75000"/>
                  </a:schemeClr>
                </a:solidFill>
              </a:rPr>
              <a:t>☞</a:t>
            </a:r>
            <a:r>
              <a:rPr lang="ja-JP" altLang="en-US" sz="2000" b="1" u="sng" dirty="0">
                <a:solidFill>
                  <a:schemeClr val="accent6">
                    <a:lumMod val="75000"/>
                  </a:schemeClr>
                </a:solidFill>
              </a:rPr>
              <a:t>感謝・定型</a:t>
            </a:r>
            <a:endParaRPr lang="en-US" altLang="ja-JP" sz="2000" b="1" u="sng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000" b="1" dirty="0"/>
              <a:t>                                　ライナ大学　ノミン・トラム</a:t>
            </a:r>
            <a:r>
              <a:rPr lang="en-US" altLang="ja-JP" sz="2000" b="1" dirty="0">
                <a:solidFill>
                  <a:srgbClr val="FF0000"/>
                </a:solidFill>
              </a:rPr>
              <a:t>☞T</a:t>
            </a:r>
            <a:r>
              <a:rPr lang="ja-JP" altLang="en-US" sz="2000" b="1" dirty="0">
                <a:solidFill>
                  <a:srgbClr val="FF0000"/>
                </a:solidFill>
              </a:rPr>
              <a:t>正しく　</a:t>
            </a:r>
            <a:endParaRPr lang="en-US" altLang="ja-JP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000" b="1" dirty="0"/>
              <a:t>　　　　　　　　</a:t>
            </a:r>
            <a:r>
              <a:rPr lang="en-US" altLang="ja-JP" sz="2000" b="1" dirty="0"/>
              <a:t>070-77894769</a:t>
            </a:r>
            <a:r>
              <a:rPr lang="ja-JP" altLang="en-US" sz="2000" b="1" dirty="0"/>
              <a:t>　</a:t>
            </a:r>
            <a:r>
              <a:rPr lang="en-US" altLang="ja-JP" sz="2000" b="1" dirty="0" err="1"/>
              <a:t>nom@ayc.tokyo</a:t>
            </a:r>
            <a:r>
              <a:rPr lang="ja-JP" altLang="en-US" sz="2000" b="1" dirty="0"/>
              <a:t>　</a:t>
            </a:r>
            <a:endParaRPr lang="en-US" altLang="ja-JP" sz="2000" b="1" dirty="0"/>
          </a:p>
          <a:p>
            <a:pPr marL="0" indent="0">
              <a:buNone/>
            </a:pPr>
            <a:r>
              <a:rPr lang="ja-JP" altLang="en-US" sz="2000" b="1" dirty="0"/>
              <a:t>　　　　　　　　</a:t>
            </a:r>
            <a:endParaRPr lang="ja-JP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8626814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E0325B-9284-4F25-B6D7-E60F62738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宿題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126826-ADF6-4390-8A24-66C0D4573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37" y="1690687"/>
            <a:ext cx="11976309" cy="480218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kumimoji="1" lang="ja-JP" altLang="en-US" sz="3000" b="1" dirty="0"/>
              <a:t>①☞今日学んだことを、</a:t>
            </a:r>
            <a:endParaRPr kumimoji="1" lang="en-US" altLang="ja-JP" sz="3000" b="1" dirty="0"/>
          </a:p>
          <a:p>
            <a:pPr marL="0" indent="0">
              <a:buNone/>
            </a:pPr>
            <a:r>
              <a:rPr lang="ja-JP" altLang="en-US" sz="3000" b="1" dirty="0"/>
              <a:t>　　</a:t>
            </a:r>
            <a:r>
              <a:rPr kumimoji="1" lang="ja-JP" altLang="en-US" sz="3000" b="1" u="sng" dirty="0">
                <a:highlight>
                  <a:srgbClr val="FFFF00"/>
                </a:highlight>
              </a:rPr>
              <a:t>業務日報</a:t>
            </a:r>
            <a:r>
              <a:rPr kumimoji="1" lang="en-US" altLang="ja-JP" sz="3000" b="1" u="sng" dirty="0">
                <a:highlight>
                  <a:srgbClr val="FFFF00"/>
                </a:highlight>
              </a:rPr>
              <a:t>(</a:t>
            </a:r>
            <a:r>
              <a:rPr kumimoji="1" lang="ja-JP" altLang="en-US" sz="3000" b="1" u="sng" dirty="0">
                <a:highlight>
                  <a:srgbClr val="FFFF00"/>
                </a:highlight>
              </a:rPr>
              <a:t>研修報告書）にできるだけくわしく</a:t>
            </a:r>
            <a:r>
              <a:rPr kumimoji="1" lang="ja-JP" altLang="en-US" sz="3000" b="1" dirty="0"/>
              <a:t>書いてください。</a:t>
            </a:r>
            <a:endParaRPr kumimoji="1" lang="en-US" altLang="ja-JP" sz="3000" b="1" dirty="0"/>
          </a:p>
          <a:p>
            <a:endParaRPr lang="en-US" altLang="ja-JP" sz="3000" b="1" dirty="0"/>
          </a:p>
          <a:p>
            <a:pPr marL="0" indent="0">
              <a:buNone/>
            </a:pPr>
            <a:r>
              <a:rPr kumimoji="1" lang="ja-JP" altLang="en-US" sz="3000" b="1" dirty="0"/>
              <a:t>②☞</a:t>
            </a:r>
            <a:r>
              <a:rPr kumimoji="1" lang="ja-JP" altLang="en-US" sz="3000" b="1" u="sng" dirty="0">
                <a:highlight>
                  <a:srgbClr val="FFFF00"/>
                </a:highlight>
              </a:rPr>
              <a:t>インターンシップの質問事項を</a:t>
            </a:r>
            <a:r>
              <a:rPr kumimoji="1" lang="en-US" altLang="ja-JP" sz="3000" b="1" u="sng" dirty="0">
                <a:highlight>
                  <a:srgbClr val="FFFF00"/>
                </a:highlight>
              </a:rPr>
              <a:t>3</a:t>
            </a:r>
            <a:r>
              <a:rPr kumimoji="1" lang="ja-JP" altLang="en-US" sz="3000" b="1" u="sng" dirty="0">
                <a:highlight>
                  <a:srgbClr val="FFFF00"/>
                </a:highlight>
              </a:rPr>
              <a:t>つ考えて</a:t>
            </a:r>
            <a:r>
              <a:rPr kumimoji="1" lang="ja-JP" altLang="en-US" sz="3000" b="1" dirty="0"/>
              <a:t>、</a:t>
            </a:r>
            <a:endParaRPr kumimoji="1" lang="en-US" altLang="ja-JP" sz="3000" b="1" dirty="0"/>
          </a:p>
          <a:p>
            <a:pPr marL="0" indent="0">
              <a:buNone/>
            </a:pPr>
            <a:r>
              <a:rPr kumimoji="1" lang="ja-JP" altLang="en-US" sz="3000" b="1" dirty="0"/>
              <a:t>　　メールで以下の宛先に出してください。</a:t>
            </a:r>
            <a:endParaRPr kumimoji="1" lang="en-US" altLang="ja-JP" sz="3000" b="1" dirty="0"/>
          </a:p>
          <a:p>
            <a:pPr marL="0" indent="0">
              <a:buNone/>
            </a:pPr>
            <a:endParaRPr kumimoji="1" lang="en-US" altLang="ja-JP" sz="3000" b="1" dirty="0"/>
          </a:p>
          <a:p>
            <a:pPr marL="0" indent="0">
              <a:buNone/>
            </a:pPr>
            <a:r>
              <a:rPr kumimoji="1" lang="ja-JP" altLang="en-US" sz="3000" b="1" dirty="0"/>
              <a:t>③☞残った</a:t>
            </a:r>
            <a:r>
              <a:rPr kumimoji="1" lang="en-US" altLang="ja-JP" sz="3000" b="1" u="sng" dirty="0">
                <a:highlight>
                  <a:srgbClr val="FFFF00"/>
                </a:highlight>
              </a:rPr>
              <a:t>3</a:t>
            </a:r>
            <a:r>
              <a:rPr kumimoji="1" lang="ja-JP" altLang="en-US" sz="3000" b="1" u="sng" dirty="0">
                <a:highlight>
                  <a:srgbClr val="FFFF00"/>
                </a:highlight>
              </a:rPr>
              <a:t>択クイズをやって自己採点</a:t>
            </a:r>
            <a:r>
              <a:rPr kumimoji="1" lang="ja-JP" altLang="en-US" sz="3000" b="1" dirty="0"/>
              <a:t>してください。　</a:t>
            </a:r>
            <a:endParaRPr kumimoji="1" lang="en-US" altLang="ja-JP" sz="3000" b="1" dirty="0"/>
          </a:p>
          <a:p>
            <a:pPr marL="0" indent="0">
              <a:buNone/>
            </a:pP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</a:rPr>
              <a:t>　</a:t>
            </a:r>
            <a:endParaRPr kumimoji="1" lang="en-US" altLang="ja-JP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</a:rPr>
              <a:t>　　</a:t>
            </a:r>
            <a:r>
              <a:rPr kumimoji="1" lang="en-US" altLang="ja-JP" dirty="0">
                <a:solidFill>
                  <a:schemeClr val="accent1">
                    <a:lumMod val="75000"/>
                  </a:schemeClr>
                </a:solidFill>
              </a:rPr>
              <a:t>※</a:t>
            </a:r>
            <a:r>
              <a:rPr kumimoji="1" lang="ja-JP" altLang="en-US" dirty="0">
                <a:solidFill>
                  <a:schemeClr val="accent1">
                    <a:lumMod val="75000"/>
                  </a:schemeClr>
                </a:solidFill>
              </a:rPr>
              <a:t>後日、修正例を次回研修にてお知らせします。</a:t>
            </a:r>
            <a:endParaRPr kumimoji="1" lang="en-US" altLang="ja-JP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1">
                    <a:lumMod val="75000"/>
                  </a:schemeClr>
                </a:solidFill>
              </a:rPr>
              <a:t>　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締め切り：</a:t>
            </a:r>
            <a:r>
              <a:rPr kumimoji="1" lang="ja-JP" altLang="en-US" dirty="0"/>
              <a:t>来週　</a:t>
            </a:r>
            <a:r>
              <a:rPr lang="en-US" altLang="ja-JP" dirty="0"/>
              <a:t>12</a:t>
            </a:r>
            <a:r>
              <a:rPr kumimoji="1" lang="ja-JP" altLang="en-US" dirty="0"/>
              <a:t>月</a:t>
            </a:r>
            <a:r>
              <a:rPr kumimoji="1" lang="en-US" altLang="ja-JP" dirty="0"/>
              <a:t>2</a:t>
            </a:r>
            <a:r>
              <a:rPr kumimoji="1" lang="ja-JP" altLang="en-US" dirty="0"/>
              <a:t>４日（金）</a:t>
            </a:r>
            <a:r>
              <a:rPr kumimoji="1" lang="en-US" altLang="ja-JP" dirty="0"/>
              <a:t>17</a:t>
            </a:r>
            <a:r>
              <a:rPr kumimoji="1" lang="ja-JP" altLang="en-US" dirty="0"/>
              <a:t>：</a:t>
            </a:r>
            <a:r>
              <a:rPr kumimoji="1" lang="en-US" altLang="ja-JP" dirty="0"/>
              <a:t>00</a:t>
            </a:r>
            <a:r>
              <a:rPr kumimoji="1" lang="ja-JP" altLang="en-US" dirty="0"/>
              <a:t>まで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宛先）人事部　人財企画部　</a:t>
            </a:r>
            <a:r>
              <a:rPr lang="en-US" altLang="ja-JP" dirty="0"/>
              <a:t>PSPJ</a:t>
            </a:r>
            <a:r>
              <a:rPr lang="ja-JP" altLang="en-US" dirty="0"/>
              <a:t>　太田裕美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036764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EBEBAB-8092-44CB-8CC9-97B7A810B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19" y="0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メールを書く時の確認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BDFFAEC-2450-40ED-A1EB-ACFD7B441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19" y="2260522"/>
            <a:ext cx="11987562" cy="55899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ja-JP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4400" b="1" dirty="0">
                <a:solidFill>
                  <a:schemeClr val="accent1"/>
                </a:solidFill>
              </a:rPr>
              <a:t> 　</a:t>
            </a:r>
            <a:r>
              <a:rPr lang="ja-JP" altLang="en-US" sz="4400" b="1" dirty="0">
                <a:solidFill>
                  <a:srgbClr val="FF0000"/>
                </a:solidFill>
              </a:rPr>
              <a:t>Ｔ　　　　　　　　Ｋ　　    　　　　Ｋ</a:t>
            </a:r>
            <a:endParaRPr lang="en-US" altLang="ja-JP" sz="4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4400" b="1" dirty="0">
                <a:solidFill>
                  <a:schemeClr val="accent1"/>
                </a:solidFill>
              </a:rPr>
              <a:t> 正しく　　       簡潔に  箇条書き           感謝</a:t>
            </a:r>
            <a:endParaRPr lang="en-US" altLang="ja-JP" sz="4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3600" dirty="0">
                <a:solidFill>
                  <a:srgbClr val="FF0000"/>
                </a:solidFill>
              </a:rPr>
              <a:t>　　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98053CAF-4D1E-463C-BBBF-3A5ED35132C6}"/>
              </a:ext>
            </a:extLst>
          </p:cNvPr>
          <p:cNvSpPr/>
          <p:nvPr/>
        </p:nvSpPr>
        <p:spPr>
          <a:xfrm>
            <a:off x="3126755" y="2832410"/>
            <a:ext cx="5938489" cy="1862254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F203F0D4-B679-4AB1-819B-3C33319A9BF2}"/>
              </a:ext>
            </a:extLst>
          </p:cNvPr>
          <p:cNvSpPr/>
          <p:nvPr/>
        </p:nvSpPr>
        <p:spPr>
          <a:xfrm>
            <a:off x="106401" y="2726474"/>
            <a:ext cx="2324562" cy="1862254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CE40C3C3-F57A-4A67-B614-D171579DCBD1}"/>
              </a:ext>
            </a:extLst>
          </p:cNvPr>
          <p:cNvSpPr/>
          <p:nvPr/>
        </p:nvSpPr>
        <p:spPr>
          <a:xfrm>
            <a:off x="9891134" y="2574074"/>
            <a:ext cx="1834376" cy="2120590"/>
          </a:xfrm>
          <a:prstGeom prst="ellips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16487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E400D2DF-5E95-4A4B-94AE-7A2030B315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5754" y="2237509"/>
            <a:ext cx="4620491" cy="4620491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5A5194F2-5473-45F9-9C7D-40C620459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受講者の皆さんへ</a:t>
            </a: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91C5B4-4C6D-49FD-9EBF-66326EF20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1546" y="189590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ご協力に心より感謝いたします。</a:t>
            </a:r>
            <a:endParaRPr kumimoji="1" lang="en-US" altLang="ja-JP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日本でのお仕事、元気でがんばってください！</a:t>
            </a:r>
            <a:endParaRPr kumimoji="1" lang="ja-JP" altLang="en-US" sz="3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11663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1496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EB654B-B06B-48C6-BEDD-EF68ABE05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1039" y="31150"/>
            <a:ext cx="10515600" cy="1325563"/>
          </a:xfrm>
        </p:spPr>
        <p:txBody>
          <a:bodyPr/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みなさんのこと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お願い）　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CF0499-6281-4FBA-AE58-ADFD0FB53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446" y="1356713"/>
            <a:ext cx="14031022" cy="6136907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kumimoji="1" lang="ja-JP" altLang="en-US" sz="3900" b="1" dirty="0"/>
              <a:t>会社に</a:t>
            </a:r>
            <a:r>
              <a:rPr lang="ja-JP" altLang="en-US" sz="3900" b="1" dirty="0"/>
              <a:t>２</a:t>
            </a:r>
            <a:r>
              <a:rPr kumimoji="1" lang="ja-JP" altLang="en-US" sz="3900" b="1" dirty="0"/>
              <a:t>月から２カ月間のインターンシップを</a:t>
            </a:r>
            <a:endParaRPr kumimoji="1" lang="en-US" altLang="ja-JP" sz="3900" b="1" dirty="0"/>
          </a:p>
          <a:p>
            <a:pPr marL="0" indent="0">
              <a:buNone/>
            </a:pPr>
            <a:r>
              <a:rPr lang="ja-JP" altLang="en-US" sz="3900" b="1" dirty="0"/>
              <a:t>　</a:t>
            </a:r>
            <a:r>
              <a:rPr kumimoji="1" lang="ja-JP" altLang="en-US" sz="3900" b="1" dirty="0"/>
              <a:t>申し込んでいる</a:t>
            </a:r>
            <a:r>
              <a:rPr kumimoji="1" lang="ja-JP" altLang="en-US" sz="3900" b="1" dirty="0">
                <a:solidFill>
                  <a:srgbClr val="FF0000"/>
                </a:solidFill>
              </a:rPr>
              <a:t>学生</a:t>
            </a:r>
            <a:r>
              <a:rPr kumimoji="1" lang="ja-JP" altLang="en-US" sz="3900" b="1" dirty="0"/>
              <a:t>です。　</a:t>
            </a:r>
            <a:endParaRPr kumimoji="1" lang="en-US" altLang="ja-JP" sz="3900" b="1" dirty="0"/>
          </a:p>
          <a:p>
            <a:pPr marL="0" indent="0">
              <a:buNone/>
            </a:pPr>
            <a:r>
              <a:rPr kumimoji="1" lang="ja-JP" altLang="en-US" sz="3900" b="1" dirty="0"/>
              <a:t>　</a:t>
            </a:r>
            <a:r>
              <a:rPr kumimoji="1" lang="ja-JP" altLang="en-US" sz="3900" b="1" u="sng" dirty="0">
                <a:highlight>
                  <a:srgbClr val="FFFF00"/>
                </a:highlight>
              </a:rPr>
              <a:t>今の現実の（リアルな）立場は忘れてください。</a:t>
            </a:r>
            <a:endParaRPr kumimoji="1" lang="en-US" altLang="ja-JP" sz="3900" b="1" u="sng" dirty="0">
              <a:highlight>
                <a:srgbClr val="FFFF00"/>
              </a:highlight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ja-JP" sz="3900" b="1" dirty="0"/>
          </a:p>
          <a:p>
            <a:pPr>
              <a:buFont typeface="Wingdings" panose="05000000000000000000" pitchFamily="2" charset="2"/>
              <a:buChar char="Ø"/>
            </a:pPr>
            <a:endParaRPr lang="en-US" altLang="ja-JP" sz="39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ja-JP" altLang="en-US" sz="3900" b="1" dirty="0"/>
              <a:t>研修テーマ</a:t>
            </a:r>
            <a:endParaRPr lang="en-US" altLang="ja-JP" sz="3900" b="1" dirty="0"/>
          </a:p>
          <a:p>
            <a:pPr marL="0" indent="0">
              <a:buNone/>
            </a:pPr>
            <a:r>
              <a:rPr lang="ja-JP" altLang="en-US" sz="3900" b="1" dirty="0"/>
              <a:t>　「学生の立場でメールで会社に質問する」</a:t>
            </a:r>
          </a:p>
          <a:p>
            <a:pPr marL="0" indent="0">
              <a:buNone/>
            </a:pPr>
            <a:endParaRPr lang="en-US" altLang="ja-JP" sz="3900" b="1" dirty="0"/>
          </a:p>
          <a:p>
            <a:pPr marL="0" indent="0">
              <a:buNone/>
            </a:pPr>
            <a:r>
              <a:rPr lang="ja-JP" altLang="en-US" sz="3900" b="1" dirty="0"/>
              <a:t>　　２回ある事前研修の１回目。　</a:t>
            </a:r>
            <a:endParaRPr lang="en-US" altLang="ja-JP" sz="3900" b="1" dirty="0"/>
          </a:p>
          <a:p>
            <a:pPr marL="0" indent="0">
              <a:buNone/>
            </a:pPr>
            <a:r>
              <a:rPr lang="ja-JP" altLang="en-US" sz="3600" b="1" dirty="0"/>
              <a:t>　　</a:t>
            </a:r>
            <a:endParaRPr lang="en-US" altLang="ja-JP" sz="3600" b="1" dirty="0"/>
          </a:p>
          <a:p>
            <a:pPr marL="0" indent="0">
              <a:buNone/>
            </a:pPr>
            <a:r>
              <a:rPr lang="ja-JP" altLang="en-US" sz="3600" b="1" dirty="0"/>
              <a:t>　　　　　　　</a:t>
            </a:r>
            <a:endParaRPr lang="en-US" altLang="ja-JP" sz="3600" b="1" dirty="0"/>
          </a:p>
        </p:txBody>
      </p:sp>
    </p:spTree>
    <p:extLst>
      <p:ext uri="{BB962C8B-B14F-4D97-AF65-F5344CB8AC3E}">
        <p14:creationId xmlns:p14="http://schemas.microsoft.com/office/powerpoint/2010/main" val="2727482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07F2D7-F185-488C-A3AB-163511AE8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kumimoji="1" lang="ja-JP" altLang="en-US" sz="2800" dirty="0"/>
              <a:t>　</a:t>
            </a:r>
            <a:r>
              <a:rPr kumimoji="1"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2022</a:t>
            </a:r>
            <a:r>
              <a:rPr kumimoji="1"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年度インターンシップ   </a:t>
            </a:r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株式会社</a:t>
            </a:r>
            <a:r>
              <a:rPr lang="en-US" altLang="ja-JP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AYC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542F512-63BA-41B9-BD06-A893D5816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378" y="1034617"/>
            <a:ext cx="11201400" cy="59957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b="1" dirty="0"/>
              <a:t>１．事前研修</a:t>
            </a:r>
            <a:endParaRPr kumimoji="1"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　</a:t>
            </a:r>
            <a:r>
              <a:rPr lang="ja-JP" altLang="en-US" b="1" dirty="0"/>
              <a:t>（</a:t>
            </a:r>
            <a:r>
              <a:rPr kumimoji="1" lang="ja-JP" altLang="en-US" b="1" dirty="0"/>
              <a:t>１</a:t>
            </a:r>
            <a:r>
              <a:rPr kumimoji="1" lang="en-US" altLang="ja-JP" b="1" dirty="0"/>
              <a:t>)</a:t>
            </a:r>
            <a:r>
              <a:rPr kumimoji="1" lang="ja-JP" altLang="en-US" b="1" dirty="0"/>
              <a:t>１２月１８日　</a:t>
            </a:r>
            <a:r>
              <a:rPr kumimoji="1" lang="en-US" altLang="ja-JP" b="1" dirty="0"/>
              <a:t>13:00</a:t>
            </a:r>
            <a:r>
              <a:rPr kumimoji="1" lang="ja-JP" altLang="en-US" b="1" dirty="0"/>
              <a:t>～</a:t>
            </a:r>
            <a:r>
              <a:rPr kumimoji="1" lang="en-US" altLang="ja-JP" b="1" dirty="0"/>
              <a:t>14:00</a:t>
            </a:r>
            <a:r>
              <a:rPr kumimoji="1" lang="ja-JP" altLang="en-US" b="1" dirty="0"/>
              <a:t>　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　　　一次研修</a:t>
            </a:r>
            <a:r>
              <a:rPr kumimoji="1" lang="en-US" altLang="ja-JP" b="1" dirty="0"/>
              <a:t>(</a:t>
            </a:r>
            <a:r>
              <a:rPr kumimoji="1" lang="ja-JP" altLang="en-US" b="1" dirty="0"/>
              <a:t>事前研修</a:t>
            </a:r>
            <a:r>
              <a:rPr kumimoji="1" lang="en-US" altLang="ja-JP" b="1" dirty="0"/>
              <a:t>)</a:t>
            </a:r>
            <a:r>
              <a:rPr kumimoji="1" lang="ja-JP" altLang="en-US" b="1" dirty="0"/>
              <a:t>　</a:t>
            </a:r>
            <a:endParaRPr kumimoji="1" lang="en-US" altLang="ja-JP" b="1" dirty="0"/>
          </a:p>
          <a:p>
            <a:pPr marL="0" indent="0">
              <a:buNone/>
            </a:pPr>
            <a:r>
              <a:rPr kumimoji="1" lang="ja-JP" altLang="en-US" b="1" dirty="0">
                <a:solidFill>
                  <a:srgbClr val="FF0000"/>
                </a:solidFill>
              </a:rPr>
              <a:t>　　　　➀質問のしかた　メール（</a:t>
            </a:r>
            <a:r>
              <a:rPr kumimoji="1" lang="en-US" altLang="ja-JP" b="1" dirty="0">
                <a:solidFill>
                  <a:srgbClr val="FF0000"/>
                </a:solidFill>
              </a:rPr>
              <a:t>10</a:t>
            </a:r>
            <a:r>
              <a:rPr kumimoji="1" lang="ja-JP" altLang="en-US" b="1" dirty="0">
                <a:solidFill>
                  <a:srgbClr val="FF0000"/>
                </a:solidFill>
              </a:rPr>
              <a:t>分）　</a:t>
            </a:r>
            <a:r>
              <a:rPr lang="ja-JP" altLang="en-US" b="1" dirty="0">
                <a:solidFill>
                  <a:srgbClr val="FF0000"/>
                </a:solidFill>
              </a:rPr>
              <a:t>👈</a:t>
            </a:r>
            <a:endParaRPr lang="en-US" altLang="ja-JP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en-US" altLang="ja-JP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kumimoji="1" lang="ja-JP" altLang="en-US" b="1" dirty="0"/>
              <a:t>　　　　②トラブル対応（</a:t>
            </a:r>
            <a:r>
              <a:rPr kumimoji="1" lang="en-US" altLang="ja-JP" b="1" dirty="0"/>
              <a:t>30</a:t>
            </a:r>
            <a:r>
              <a:rPr kumimoji="1" lang="ja-JP" altLang="en-US" b="1" dirty="0"/>
              <a:t>分）その他（</a:t>
            </a:r>
            <a:r>
              <a:rPr kumimoji="1" lang="en-US" altLang="ja-JP" b="1" dirty="0"/>
              <a:t>30</a:t>
            </a:r>
            <a:r>
              <a:rPr kumimoji="1" lang="ja-JP" altLang="en-US" b="1" dirty="0"/>
              <a:t>分）　　　　　　　　　　　　　　　　　　　　　　　　　　　　　　　　　　　　　</a:t>
            </a:r>
            <a:endParaRPr kumimoji="1" lang="en-US" altLang="ja-JP" b="1" dirty="0"/>
          </a:p>
          <a:p>
            <a:pPr marL="0" indent="0">
              <a:buNone/>
            </a:pP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　</a:t>
            </a:r>
            <a:r>
              <a:rPr lang="en-US" altLang="ja-JP" b="1" dirty="0"/>
              <a:t>(</a:t>
            </a:r>
            <a:r>
              <a:rPr lang="ja-JP" altLang="en-US" b="1" dirty="0"/>
              <a:t>２</a:t>
            </a:r>
            <a:r>
              <a:rPr lang="en-US" altLang="ja-JP" b="1" dirty="0"/>
              <a:t>)</a:t>
            </a:r>
            <a:r>
              <a:rPr lang="ja-JP" altLang="en-US" b="1" dirty="0"/>
              <a:t>１</a:t>
            </a:r>
            <a:r>
              <a:rPr kumimoji="1" lang="ja-JP" altLang="en-US" b="1" dirty="0"/>
              <a:t>月</a:t>
            </a:r>
            <a:r>
              <a:rPr kumimoji="1" lang="en-US" altLang="ja-JP" b="1" dirty="0"/>
              <a:t>15</a:t>
            </a:r>
            <a:r>
              <a:rPr kumimoji="1" lang="ja-JP" altLang="en-US" b="1" dirty="0"/>
              <a:t>日 　</a:t>
            </a:r>
            <a:r>
              <a:rPr kumimoji="1" lang="en-US" altLang="ja-JP" b="1" dirty="0"/>
              <a:t>13:00</a:t>
            </a:r>
            <a:r>
              <a:rPr kumimoji="1" lang="ja-JP" altLang="en-US" b="1" dirty="0"/>
              <a:t>～</a:t>
            </a:r>
            <a:r>
              <a:rPr kumimoji="1" lang="en-US" altLang="ja-JP" b="1" dirty="0"/>
              <a:t>15:00</a:t>
            </a:r>
            <a:r>
              <a:rPr kumimoji="1" lang="ja-JP" altLang="en-US" b="1" dirty="0"/>
              <a:t>　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　　　二次研修</a:t>
            </a:r>
            <a:r>
              <a:rPr kumimoji="1" lang="en-US" altLang="ja-JP" b="1" dirty="0"/>
              <a:t>(</a:t>
            </a:r>
            <a:r>
              <a:rPr kumimoji="1" lang="ja-JP" altLang="en-US" b="1" dirty="0"/>
              <a:t>事前研修）</a:t>
            </a:r>
            <a:endParaRPr kumimoji="1" lang="en-US" altLang="ja-JP" b="1" dirty="0"/>
          </a:p>
          <a:p>
            <a:pPr marL="0" indent="0">
              <a:buNone/>
            </a:pP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２</a:t>
            </a:r>
            <a:r>
              <a:rPr kumimoji="1" lang="ja-JP" altLang="en-US" b="1" dirty="0"/>
              <a:t>．</a:t>
            </a:r>
            <a:r>
              <a:rPr lang="ja-JP" altLang="en-US" b="1" dirty="0"/>
              <a:t>２</a:t>
            </a:r>
            <a:r>
              <a:rPr kumimoji="1" lang="ja-JP" altLang="en-US" b="1" dirty="0"/>
              <a:t>月１日～３月３１日　　インターンシップ（</a:t>
            </a:r>
            <a:r>
              <a:rPr kumimoji="1" lang="en-US" altLang="ja-JP" b="1" dirty="0"/>
              <a:t>2</a:t>
            </a:r>
            <a:r>
              <a:rPr kumimoji="1" lang="ja-JP" altLang="en-US" b="1" dirty="0"/>
              <a:t>か月間）</a:t>
            </a:r>
            <a:endParaRPr kumimoji="1" lang="en-US" altLang="ja-JP" b="1" dirty="0"/>
          </a:p>
          <a:p>
            <a:pPr marL="0" indent="0">
              <a:buNone/>
            </a:pPr>
            <a:endParaRPr kumimoji="1" lang="ja-JP" altLang="en-US" b="1" dirty="0"/>
          </a:p>
          <a:p>
            <a:pPr marL="0" indent="0">
              <a:buNone/>
            </a:pPr>
            <a:r>
              <a:rPr lang="ja-JP" altLang="en-US" b="1" dirty="0"/>
              <a:t>　　</a:t>
            </a:r>
            <a:r>
              <a:rPr lang="ja-JP" altLang="en-US" b="1" dirty="0">
                <a:highlight>
                  <a:srgbClr val="00FFFF"/>
                </a:highlight>
              </a:rPr>
              <a:t>★３</a:t>
            </a:r>
            <a:r>
              <a:rPr kumimoji="1" lang="ja-JP" altLang="en-US" b="1" dirty="0">
                <a:highlight>
                  <a:srgbClr val="00FFFF"/>
                </a:highlight>
              </a:rPr>
              <a:t>月２３日　 </a:t>
            </a:r>
            <a:r>
              <a:rPr kumimoji="1" lang="en-US" altLang="ja-JP" b="1" dirty="0">
                <a:highlight>
                  <a:srgbClr val="00FFFF"/>
                </a:highlight>
              </a:rPr>
              <a:t>13:00</a:t>
            </a:r>
            <a:r>
              <a:rPr kumimoji="1" lang="ja-JP" altLang="en-US" b="1" dirty="0">
                <a:highlight>
                  <a:srgbClr val="00FFFF"/>
                </a:highlight>
              </a:rPr>
              <a:t>～</a:t>
            </a:r>
            <a:r>
              <a:rPr kumimoji="1" lang="en-US" altLang="ja-JP" b="1" dirty="0">
                <a:highlight>
                  <a:srgbClr val="00FFFF"/>
                </a:highlight>
              </a:rPr>
              <a:t>15:00</a:t>
            </a:r>
            <a:r>
              <a:rPr lang="ja-JP" altLang="en-US" b="1" dirty="0">
                <a:highlight>
                  <a:srgbClr val="00FFFF"/>
                </a:highlight>
              </a:rPr>
              <a:t>　宣伝部　</a:t>
            </a:r>
            <a:r>
              <a:rPr kumimoji="1" lang="ja-JP" altLang="en-US" b="1" dirty="0">
                <a:highlight>
                  <a:srgbClr val="00FFFF"/>
                </a:highlight>
              </a:rPr>
              <a:t>社内報 制作会議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B944D2D-CB20-484A-A902-98420111F8CF}"/>
              </a:ext>
            </a:extLst>
          </p:cNvPr>
          <p:cNvSpPr/>
          <p:nvPr/>
        </p:nvSpPr>
        <p:spPr>
          <a:xfrm>
            <a:off x="214263" y="867348"/>
            <a:ext cx="7649736" cy="1920456"/>
          </a:xfrm>
          <a:prstGeom prst="rect">
            <a:avLst/>
          </a:prstGeom>
          <a:solidFill>
            <a:schemeClr val="accent2">
              <a:lumMod val="40000"/>
              <a:lumOff val="60000"/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315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5FB31C9D-68F2-4E03-BDAB-B2EBE6DC80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599" y="363570"/>
            <a:ext cx="8097982" cy="2737366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664B4913-FDEC-4D42-AF1E-1301BAC30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1689" y="365125"/>
            <a:ext cx="10515600" cy="1325563"/>
          </a:xfrm>
        </p:spPr>
        <p:txBody>
          <a:bodyPr>
            <a:normAutofit/>
          </a:bodyPr>
          <a:lstStyle/>
          <a:p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インターンシップの最終目標　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14B226-DDB0-4F7E-9B66-53490866D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705" y="2977007"/>
            <a:ext cx="11932589" cy="19569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ja-JP" altLang="en-US" sz="4000" b="1" dirty="0"/>
              <a:t>株式会社</a:t>
            </a:r>
            <a:r>
              <a:rPr lang="en-US" altLang="ja-JP" sz="4000" b="1" dirty="0"/>
              <a:t>AYC</a:t>
            </a:r>
            <a:r>
              <a:rPr lang="ja-JP" altLang="en-US" sz="4000" b="1" dirty="0"/>
              <a:t>の</a:t>
            </a:r>
            <a:r>
              <a:rPr kumimoji="1" lang="ja-JP" altLang="en-US" sz="4000" b="1" dirty="0"/>
              <a:t>インターンシップ</a:t>
            </a:r>
            <a:r>
              <a:rPr kumimoji="1" lang="en-US" altLang="ja-JP" sz="4000" b="1" dirty="0"/>
              <a:t>(2</a:t>
            </a:r>
            <a:r>
              <a:rPr kumimoji="1" lang="ja-JP" altLang="en-US" sz="4000" b="1" dirty="0"/>
              <a:t>ケ月）に参加して、</a:t>
            </a:r>
            <a:endParaRPr kumimoji="1" lang="en-US" altLang="ja-JP" sz="4000" b="1" dirty="0"/>
          </a:p>
          <a:p>
            <a:pPr marL="0" indent="0">
              <a:buNone/>
            </a:pPr>
            <a:r>
              <a:rPr kumimoji="1" lang="ja-JP" altLang="en-US" sz="4000" b="1" dirty="0"/>
              <a:t>先輩社員の支援を得ながら　</a:t>
            </a:r>
            <a:endParaRPr kumimoji="1" lang="en-US" altLang="ja-JP" sz="4000" b="1" dirty="0"/>
          </a:p>
          <a:p>
            <a:pPr marL="0" indent="0">
              <a:buNone/>
            </a:pPr>
            <a:r>
              <a:rPr kumimoji="1" lang="ja-JP" altLang="en-US" sz="4000" b="1" dirty="0">
                <a:solidFill>
                  <a:schemeClr val="accent5">
                    <a:lumMod val="75000"/>
                  </a:schemeClr>
                </a:solidFill>
              </a:rPr>
              <a:t>社内報制作会議で意見を述べる</a:t>
            </a:r>
            <a:r>
              <a:rPr kumimoji="1" lang="ja-JP" altLang="en-US" sz="4000" b="1" dirty="0"/>
              <a:t>ことができるようになる</a:t>
            </a:r>
            <a:endParaRPr lang="en-US" altLang="ja-JP" sz="4000" b="1" dirty="0"/>
          </a:p>
          <a:p>
            <a:pPr marL="0" indent="0">
              <a:buNone/>
            </a:pPr>
            <a:endParaRPr kumimoji="1" lang="ja-JP" altLang="en-US" sz="4000" b="1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D76D090-274C-4B67-BA4B-9069960939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7670" y="4914313"/>
            <a:ext cx="2318039" cy="171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601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70985B-BE10-4FBD-BD02-454AA86BE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9370"/>
            <a:ext cx="9318171" cy="69623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今日の研修後　できること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B5D5BA-5F20-46C5-8735-CE151CA2F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49" y="1494519"/>
            <a:ext cx="11925301" cy="5363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200" b="1" dirty="0"/>
              <a:t>１①</a:t>
            </a:r>
            <a:r>
              <a:rPr lang="ja-JP" altLang="en-US" sz="4400" b="1" dirty="0">
                <a:solidFill>
                  <a:srgbClr val="0070C0"/>
                </a:solidFill>
                <a:highlight>
                  <a:srgbClr val="FFFF00"/>
                </a:highlight>
              </a:rPr>
              <a:t>わからない点をメールで正しく</a:t>
            </a:r>
            <a:r>
              <a:rPr kumimoji="1" lang="ja-JP" altLang="en-US" sz="4400" b="1" dirty="0">
                <a:solidFill>
                  <a:srgbClr val="0070C0"/>
                </a:solidFill>
                <a:highlight>
                  <a:srgbClr val="FFFF00"/>
                </a:highlight>
              </a:rPr>
              <a:t>質問できる</a:t>
            </a:r>
            <a:r>
              <a:rPr kumimoji="1" lang="ja-JP" altLang="en-US" sz="3200" b="1" dirty="0">
                <a:solidFill>
                  <a:srgbClr val="0070C0"/>
                </a:solidFill>
                <a:highlight>
                  <a:srgbClr val="FFFF00"/>
                </a:highlight>
              </a:rPr>
              <a:t>。</a:t>
            </a:r>
            <a:endParaRPr kumimoji="1" lang="en-US" altLang="ja-JP" sz="3200" b="1" dirty="0">
              <a:solidFill>
                <a:srgbClr val="0070C0"/>
              </a:solidFill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ja-JP" altLang="en-US" sz="3200" b="1" dirty="0"/>
              <a:t>　</a:t>
            </a:r>
            <a:r>
              <a:rPr lang="ja-JP" altLang="en-US" sz="2400" b="1" dirty="0"/>
              <a:t>②</a:t>
            </a:r>
            <a:r>
              <a:rPr kumimoji="1" lang="ja-JP" altLang="en-US" sz="2400" b="1" dirty="0"/>
              <a:t>適切な緊急連絡ができる。　</a:t>
            </a:r>
            <a:endParaRPr kumimoji="1" lang="en-US" altLang="ja-JP" sz="2400" b="1" dirty="0"/>
          </a:p>
          <a:p>
            <a:pPr marL="0" indent="0">
              <a:buNone/>
            </a:pPr>
            <a:r>
              <a:rPr kumimoji="1" lang="ja-JP" altLang="en-US" sz="2400" b="1" dirty="0"/>
              <a:t>          　　　　　　　　　　　　</a:t>
            </a:r>
            <a:endParaRPr kumimoji="1" lang="en-US" altLang="ja-JP" sz="2400" b="1" dirty="0"/>
          </a:p>
          <a:p>
            <a:pPr marL="0" indent="0">
              <a:buNone/>
            </a:pPr>
            <a:r>
              <a:rPr kumimoji="1" lang="ja-JP" altLang="en-US" sz="2400" b="1" dirty="0"/>
              <a:t>２</a:t>
            </a:r>
            <a:r>
              <a:rPr kumimoji="1" lang="en-US" altLang="ja-JP" sz="2400" b="1" dirty="0"/>
              <a:t>.</a:t>
            </a:r>
            <a:r>
              <a:rPr kumimoji="1" lang="ja-JP" altLang="en-US" sz="2400" b="1" dirty="0"/>
              <a:t>①基本的な用語を調べて理解する。</a:t>
            </a:r>
            <a:endParaRPr kumimoji="1" lang="en-US" altLang="ja-JP" sz="2400" b="1" dirty="0"/>
          </a:p>
          <a:p>
            <a:pPr marL="0" indent="0">
              <a:buNone/>
            </a:pPr>
            <a:r>
              <a:rPr kumimoji="1" lang="ja-JP" altLang="en-US" sz="2400" b="1" dirty="0"/>
              <a:t>　　（方針、事業環境、組織、機能）</a:t>
            </a:r>
          </a:p>
          <a:p>
            <a:pPr marL="0" indent="0">
              <a:buNone/>
            </a:pPr>
            <a:r>
              <a:rPr lang="ja-JP" altLang="en-US" sz="2400" b="1" dirty="0"/>
              <a:t>　②</a:t>
            </a:r>
            <a:r>
              <a:rPr kumimoji="1" lang="ja-JP" altLang="en-US" sz="2400" b="1" dirty="0"/>
              <a:t>会社の</a:t>
            </a:r>
            <a:r>
              <a:rPr kumimoji="1" lang="en-US" altLang="ja-JP" sz="2400" b="1" dirty="0"/>
              <a:t>VISION</a:t>
            </a:r>
            <a:r>
              <a:rPr kumimoji="1" lang="ja-JP" altLang="en-US" sz="2400" b="1" dirty="0"/>
              <a:t>や事業内容、製品、広報活動について</a:t>
            </a:r>
            <a:endParaRPr kumimoji="1" lang="en-US" altLang="ja-JP" sz="2400" b="1" dirty="0"/>
          </a:p>
          <a:p>
            <a:pPr marL="0" indent="0">
              <a:buNone/>
            </a:pPr>
            <a:r>
              <a:rPr lang="ja-JP" altLang="en-US" sz="2400" b="1" dirty="0"/>
              <a:t>　　</a:t>
            </a:r>
            <a:r>
              <a:rPr kumimoji="1" lang="ja-JP" altLang="en-US" sz="2400" b="1" dirty="0"/>
              <a:t>概要を理解する。</a:t>
            </a:r>
            <a:endParaRPr kumimoji="1" lang="en-US" altLang="ja-JP" sz="2400" b="1" dirty="0"/>
          </a:p>
          <a:p>
            <a:pPr marL="0" indent="0">
              <a:buNone/>
            </a:pPr>
            <a:endParaRPr kumimoji="1" lang="ja-JP" altLang="en-US" sz="2400" b="1" dirty="0"/>
          </a:p>
          <a:p>
            <a:pPr marL="0" indent="0">
              <a:buNone/>
            </a:pPr>
            <a:r>
              <a:rPr kumimoji="1" lang="ja-JP" altLang="en-US" sz="2400" b="1" dirty="0"/>
              <a:t>３</a:t>
            </a:r>
            <a:r>
              <a:rPr kumimoji="1" lang="en-US" altLang="ja-JP" sz="2400" b="1" dirty="0"/>
              <a:t>.</a:t>
            </a:r>
            <a:r>
              <a:rPr kumimoji="1" lang="ja-JP" altLang="en-US" sz="2400" b="1" dirty="0"/>
              <a:t>インターンシップに参加して、会議で質問、発言できる</a:t>
            </a:r>
            <a:r>
              <a:rPr kumimoji="1" lang="en-US" altLang="ja-JP" sz="2400" b="1" dirty="0"/>
              <a:t>.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424079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A93117-5BCB-4E61-886D-F409BD3BE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613"/>
            <a:ext cx="11026698" cy="1325563"/>
          </a:xfrm>
        </p:spPr>
        <p:txBody>
          <a:bodyPr>
            <a:normAutofit/>
          </a:bodyPr>
          <a:lstStyle/>
          <a:p>
            <a:r>
              <a:rPr lang="ja-JP" altLang="en-US" dirty="0"/>
              <a:t>☞</a:t>
            </a:r>
            <a:r>
              <a:rPr lang="ja-JP" altLang="en-US" sz="4800" b="1" dirty="0"/>
              <a:t>クイズ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ADBFB0-419B-4D9B-A1FB-5C72B4A5E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726076"/>
            <a:ext cx="113538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800" b="1" dirty="0"/>
              <a:t>１．クイズをやってみてください。</a:t>
            </a:r>
            <a:endParaRPr lang="en-US" altLang="ja-JP" sz="4800" b="1" dirty="0"/>
          </a:p>
          <a:p>
            <a:pPr marL="0" indent="0">
              <a:buNone/>
            </a:pPr>
            <a:r>
              <a:rPr kumimoji="1" lang="ja-JP" altLang="en-US" sz="4800" b="1" dirty="0"/>
              <a:t>　　場面：学生から会社への質問メール</a:t>
            </a:r>
            <a:endParaRPr kumimoji="1" lang="en-US" altLang="ja-JP" sz="4800" b="1" dirty="0"/>
          </a:p>
          <a:p>
            <a:pPr marL="0" indent="0">
              <a:buNone/>
            </a:pPr>
            <a:endParaRPr kumimoji="1" lang="en-US" altLang="ja-JP" sz="4800" b="1" dirty="0"/>
          </a:p>
          <a:p>
            <a:pPr marL="0" indent="0">
              <a:buNone/>
            </a:pPr>
            <a:r>
              <a:rPr lang="ja-JP" altLang="en-US" sz="4800" b="1" dirty="0"/>
              <a:t>２．</a:t>
            </a:r>
            <a:r>
              <a:rPr kumimoji="1" lang="ja-JP" altLang="en-US" sz="4800" b="1" dirty="0"/>
              <a:t>正解を選んで</a:t>
            </a:r>
            <a:endParaRPr kumimoji="1" lang="en-US" altLang="ja-JP" sz="4800" b="1" dirty="0"/>
          </a:p>
          <a:p>
            <a:pPr marL="0" indent="0">
              <a:buNone/>
            </a:pPr>
            <a:r>
              <a:rPr lang="ja-JP" altLang="en-US" sz="4800" b="1" dirty="0"/>
              <a:t>　　みなさんに</a:t>
            </a:r>
            <a:r>
              <a:rPr kumimoji="1" lang="ja-JP" altLang="en-US" sz="4800" b="1" dirty="0"/>
              <a:t>理由を説明してください</a:t>
            </a:r>
            <a:endParaRPr kumimoji="1" lang="en-US" altLang="ja-JP" sz="4800" b="1" dirty="0"/>
          </a:p>
          <a:p>
            <a:pPr marL="0" indent="0">
              <a:buNone/>
            </a:pPr>
            <a:endParaRPr lang="en-US" altLang="ja-JP" sz="4800" b="1" dirty="0"/>
          </a:p>
          <a:p>
            <a:pPr marL="0" indent="0">
              <a:buNone/>
            </a:pPr>
            <a:endParaRPr kumimoji="1" lang="en-US" altLang="ja-JP" sz="4800" b="1" dirty="0"/>
          </a:p>
          <a:p>
            <a:pPr marL="0" indent="0">
              <a:buNone/>
            </a:pPr>
            <a:endParaRPr kumimoji="1" lang="ja-JP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923402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E984AF-A6C1-4962-9F79-E7C9EBDC2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5431"/>
            <a:ext cx="7703634" cy="1325563"/>
          </a:xfrm>
        </p:spPr>
        <p:txBody>
          <a:bodyPr/>
          <a:lstStyle/>
          <a:p>
            <a:r>
              <a:rPr kumimoji="1" lang="en-US" altLang="ja-JP" b="1" dirty="0">
                <a:solidFill>
                  <a:srgbClr val="FFFF00"/>
                </a:solidFill>
                <a:highlight>
                  <a:srgbClr val="0000FF"/>
                </a:highlight>
              </a:rPr>
              <a:t>3</a:t>
            </a:r>
            <a:r>
              <a:rPr kumimoji="1" lang="ja-JP" altLang="en-US" b="1" dirty="0">
                <a:solidFill>
                  <a:srgbClr val="FFFF00"/>
                </a:solidFill>
                <a:highlight>
                  <a:srgbClr val="0000FF"/>
                </a:highlight>
              </a:rPr>
              <a:t>択クイズに挑戦！</a:t>
            </a:r>
            <a:r>
              <a:rPr kumimoji="1" lang="en-US" altLang="ja-JP" b="1" dirty="0">
                <a:solidFill>
                  <a:srgbClr val="FFFF00"/>
                </a:solidFill>
                <a:highlight>
                  <a:srgbClr val="0000FF"/>
                </a:highlight>
              </a:rPr>
              <a:t>(2</a:t>
            </a:r>
            <a:r>
              <a:rPr kumimoji="1" lang="ja-JP" altLang="en-US" b="1" dirty="0">
                <a:solidFill>
                  <a:srgbClr val="FFFF00"/>
                </a:solidFill>
                <a:highlight>
                  <a:srgbClr val="0000FF"/>
                </a:highlight>
              </a:rPr>
              <a:t>分間）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EE456C-1EBF-4ACE-8A18-5E7F5D03B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37249"/>
            <a:ext cx="10515600" cy="4351338"/>
          </a:xfrm>
        </p:spPr>
        <p:txBody>
          <a:bodyPr>
            <a:normAutofit/>
          </a:bodyPr>
          <a:lstStyle/>
          <a:p>
            <a:r>
              <a:rPr kumimoji="1" lang="ja-JP" altLang="en-US" sz="6000" b="1" dirty="0"/>
              <a:t>正しいのはどれでしょうか。理由も考えてください。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954765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356FF21-54CA-402B-9678-D68E67A4D558}"/>
              </a:ext>
            </a:extLst>
          </p:cNvPr>
          <p:cNvSpPr txBox="1"/>
          <p:nvPr/>
        </p:nvSpPr>
        <p:spPr>
          <a:xfrm>
            <a:off x="-1830" y="86106"/>
            <a:ext cx="12558107" cy="68018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 dirty="0"/>
              <a:t>➀</a:t>
            </a:r>
            <a:r>
              <a:rPr lang="ja-JP" altLang="en-US" sz="2400" b="1" dirty="0"/>
              <a:t>件名  </a:t>
            </a:r>
            <a:r>
              <a:rPr lang="en-US" altLang="ja-JP" sz="2400" b="1" dirty="0"/>
              <a:t>a)</a:t>
            </a:r>
            <a:r>
              <a:rPr lang="ja-JP" altLang="en-US" sz="2400" b="1" dirty="0"/>
              <a:t>インターンシップについて　</a:t>
            </a:r>
            <a:r>
              <a:rPr lang="en-US" altLang="ja-JP" sz="2400" b="1" dirty="0"/>
              <a:t>b)</a:t>
            </a:r>
            <a:r>
              <a:rPr lang="ja-JP" altLang="en-US" sz="2400" b="1" dirty="0"/>
              <a:t>質問があります　</a:t>
            </a:r>
            <a:r>
              <a:rPr lang="en-US" altLang="ja-JP" sz="2400" b="1" dirty="0"/>
              <a:t>c)【</a:t>
            </a:r>
            <a:r>
              <a:rPr lang="ja-JP" altLang="en-US" sz="2400" b="1" dirty="0"/>
              <a:t>重要</a:t>
            </a:r>
            <a:r>
              <a:rPr lang="en-US" altLang="ja-JP" sz="2400" b="1" dirty="0"/>
              <a:t>】</a:t>
            </a:r>
            <a:r>
              <a:rPr lang="ja-JP" altLang="en-US" sz="2400" b="1" dirty="0"/>
              <a:t>日程、時間、場所</a:t>
            </a:r>
            <a:endParaRPr lang="en-US" altLang="ja-JP" sz="2400" b="1" dirty="0"/>
          </a:p>
          <a:p>
            <a:endParaRPr lang="ja-JP" altLang="en-US" sz="2400" b="1" dirty="0"/>
          </a:p>
          <a:p>
            <a:r>
              <a:rPr lang="ja-JP" altLang="en-US" sz="2400" b="1" dirty="0"/>
              <a:t>②宛先　</a:t>
            </a:r>
            <a:r>
              <a:rPr lang="en-US" altLang="ja-JP" sz="2400" b="1" dirty="0"/>
              <a:t>a)  </a:t>
            </a:r>
            <a:r>
              <a:rPr lang="ja-JP" altLang="en-US" sz="2400" b="1" dirty="0"/>
              <a:t>㈱</a:t>
            </a:r>
            <a:r>
              <a:rPr lang="en-US" altLang="ja-JP" sz="2400" b="1" dirty="0" err="1"/>
              <a:t>ayc</a:t>
            </a:r>
            <a:r>
              <a:rPr lang="ja-JP" altLang="en-US" sz="2400" b="1" dirty="0"/>
              <a:t>人事　　吉田さん</a:t>
            </a:r>
          </a:p>
          <a:p>
            <a:r>
              <a:rPr lang="ja-JP" altLang="en-US" sz="2400" b="1" dirty="0"/>
              <a:t>	　</a:t>
            </a:r>
            <a:r>
              <a:rPr lang="en-US" altLang="ja-JP" sz="2400" b="1" dirty="0"/>
              <a:t>b)  </a:t>
            </a:r>
            <a:r>
              <a:rPr lang="ja-JP" altLang="en-US" sz="2400" b="1" dirty="0"/>
              <a:t>人事部　吉田課長様</a:t>
            </a:r>
          </a:p>
          <a:p>
            <a:r>
              <a:rPr lang="ja-JP" altLang="en-US" sz="2400" b="1" dirty="0"/>
              <a:t>	　</a:t>
            </a:r>
            <a:r>
              <a:rPr lang="en-US" altLang="ja-JP" sz="2400" b="1" dirty="0"/>
              <a:t>c)  </a:t>
            </a:r>
            <a:r>
              <a:rPr lang="ja-JP" altLang="en-US" sz="2400" b="1" dirty="0"/>
              <a:t>株式会社</a:t>
            </a:r>
            <a:r>
              <a:rPr lang="en-US" altLang="ja-JP" sz="2400" b="1" dirty="0"/>
              <a:t>AYC</a:t>
            </a:r>
            <a:r>
              <a:rPr lang="ja-JP" altLang="en-US" sz="2400" b="1" dirty="0"/>
              <a:t>　人事部　人財開発課　課長　吉田かおり様</a:t>
            </a:r>
            <a:endParaRPr lang="en-US" altLang="ja-JP" sz="2400" b="1" dirty="0"/>
          </a:p>
          <a:p>
            <a:r>
              <a:rPr lang="ja-JP" altLang="en-US" sz="2400" b="1" dirty="0"/>
              <a:t>		</a:t>
            </a:r>
          </a:p>
          <a:p>
            <a:r>
              <a:rPr lang="ja-JP" altLang="en-US" sz="2400" b="1" dirty="0"/>
              <a:t>③冒頭　</a:t>
            </a:r>
            <a:r>
              <a:rPr lang="en-US" altLang="ja-JP" sz="2400" b="1" dirty="0"/>
              <a:t>a)</a:t>
            </a:r>
            <a:r>
              <a:rPr lang="ja-JP" altLang="en-US" sz="2400" b="1" dirty="0"/>
              <a:t>拝啓</a:t>
            </a:r>
            <a:r>
              <a:rPr lang="en-US" altLang="ja-JP" sz="2400" b="1" dirty="0"/>
              <a:t> </a:t>
            </a:r>
            <a:r>
              <a:rPr lang="ja-JP" altLang="en-US" sz="2400" b="1" dirty="0"/>
              <a:t>いつもお世話になっております。ロアンです。</a:t>
            </a:r>
          </a:p>
          <a:p>
            <a:r>
              <a:rPr lang="ja-JP" altLang="en-US" sz="2400" b="1" dirty="0"/>
              <a:t>	　</a:t>
            </a:r>
            <a:r>
              <a:rPr lang="en-US" altLang="ja-JP" sz="2400" b="1" dirty="0"/>
              <a:t>b)</a:t>
            </a:r>
            <a:r>
              <a:rPr lang="ja-JP" altLang="en-US" sz="2400" b="1" dirty="0"/>
              <a:t>こんにちは。インターンシップ申込中のニュン大学ロアン・サムです。</a:t>
            </a:r>
          </a:p>
          <a:p>
            <a:r>
              <a:rPr lang="ja-JP" altLang="en-US" sz="2400" b="1" dirty="0"/>
              <a:t>	　</a:t>
            </a:r>
            <a:r>
              <a:rPr lang="en-US" altLang="ja-JP" sz="2400" b="1" dirty="0"/>
              <a:t>c)</a:t>
            </a:r>
            <a:r>
              <a:rPr lang="ja-JP" altLang="en-US" sz="2400" b="1" dirty="0"/>
              <a:t>前略、寒さも厳しい毎日ですが、風邪などお召しになっていませんか。</a:t>
            </a:r>
          </a:p>
          <a:p>
            <a:r>
              <a:rPr lang="ja-JP" altLang="en-US" sz="2400" b="1" dirty="0"/>
              <a:t>		</a:t>
            </a:r>
          </a:p>
          <a:p>
            <a:r>
              <a:rPr lang="ja-JP" altLang="en-US" sz="2400" b="1" dirty="0"/>
              <a:t>④本文</a:t>
            </a:r>
            <a:r>
              <a:rPr lang="en-US" altLang="ja-JP" sz="2400" b="1" dirty="0"/>
              <a:t>a)</a:t>
            </a:r>
            <a:r>
              <a:rPr lang="ja-JP" altLang="en-US" sz="2400" b="1" dirty="0"/>
              <a:t>以下の</a:t>
            </a:r>
            <a:r>
              <a:rPr lang="en-US" altLang="ja-JP" sz="2400" b="1" dirty="0"/>
              <a:t>3</a:t>
            </a:r>
            <a:r>
              <a:rPr lang="ja-JP" altLang="en-US" sz="2400" b="1" dirty="0"/>
              <a:t>点についてお知らせください。　１．２．３</a:t>
            </a:r>
          </a:p>
          <a:p>
            <a:r>
              <a:rPr lang="ja-JP" altLang="en-US" sz="2400" b="1" dirty="0"/>
              <a:t>	</a:t>
            </a:r>
            <a:r>
              <a:rPr lang="en-US" altLang="ja-JP" sz="2400" b="1" dirty="0"/>
              <a:t>b)</a:t>
            </a:r>
            <a:r>
              <a:rPr lang="ja-JP" altLang="en-US" sz="2400" b="1" dirty="0"/>
              <a:t>送ってくださった資料をみてもわからないので、至急ご案内頂戴したいです。</a:t>
            </a:r>
          </a:p>
          <a:p>
            <a:r>
              <a:rPr lang="ja-JP" altLang="en-US" sz="2400" b="1" dirty="0"/>
              <a:t>	</a:t>
            </a:r>
            <a:r>
              <a:rPr lang="en-US" altLang="ja-JP" sz="2400" b="1" dirty="0"/>
              <a:t>c)</a:t>
            </a:r>
            <a:r>
              <a:rPr lang="ja-JP" altLang="en-US" sz="2400" b="1" dirty="0"/>
              <a:t>集合場所や時間、持ち物などを教えてくださいますでしょうか？</a:t>
            </a:r>
          </a:p>
          <a:p>
            <a:r>
              <a:rPr lang="ja-JP" altLang="en-US" sz="2400" b="1" dirty="0"/>
              <a:t>		</a:t>
            </a:r>
          </a:p>
          <a:p>
            <a:r>
              <a:rPr lang="ja-JP" altLang="en-US" sz="2400" b="1" dirty="0"/>
              <a:t>⑤クッション</a:t>
            </a:r>
            <a:endParaRPr lang="en-US" altLang="ja-JP" sz="2400" b="1" dirty="0"/>
          </a:p>
          <a:p>
            <a:r>
              <a:rPr lang="ja-JP" altLang="en-US" sz="2400" b="1" dirty="0"/>
              <a:t>	</a:t>
            </a:r>
            <a:r>
              <a:rPr lang="en-US" altLang="ja-JP" sz="2400" b="1" dirty="0"/>
              <a:t>a)</a:t>
            </a:r>
            <a:r>
              <a:rPr lang="ja-JP" altLang="en-US" sz="2400" b="1" dirty="0"/>
              <a:t>　以上の資料につき、送ってくだされば大変ありがたく存じます</a:t>
            </a:r>
          </a:p>
          <a:p>
            <a:r>
              <a:rPr lang="ja-JP" altLang="en-US" sz="2400" b="1" dirty="0"/>
              <a:t>	</a:t>
            </a:r>
            <a:r>
              <a:rPr lang="en-US" altLang="ja-JP" sz="2400" b="1" dirty="0"/>
              <a:t>b)</a:t>
            </a:r>
            <a:r>
              <a:rPr lang="ja-JP" altLang="en-US" sz="2400" b="1" dirty="0"/>
              <a:t>　お忙しい中、恐縮ですが、資料を送付願います。</a:t>
            </a:r>
          </a:p>
          <a:p>
            <a:r>
              <a:rPr lang="ja-JP" altLang="en-US" sz="2400" b="1" dirty="0"/>
              <a:t>	</a:t>
            </a:r>
            <a:r>
              <a:rPr lang="en-US" altLang="ja-JP" sz="2400" b="1" dirty="0"/>
              <a:t>c)</a:t>
            </a:r>
            <a:r>
              <a:rPr lang="ja-JP" altLang="en-US" sz="2400" b="1" dirty="0"/>
              <a:t>　是非ともお願い申し上げたく、送っていただければ大変ありがたく存じます	</a:t>
            </a:r>
          </a:p>
        </p:txBody>
      </p:sp>
    </p:spTree>
    <p:extLst>
      <p:ext uri="{BB962C8B-B14F-4D97-AF65-F5344CB8AC3E}">
        <p14:creationId xmlns:p14="http://schemas.microsoft.com/office/powerpoint/2010/main" val="515192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1241</TotalTime>
  <Words>1803</Words>
  <Application>Microsoft Office PowerPoint</Application>
  <PresentationFormat>ワイド画面</PresentationFormat>
  <Paragraphs>261</Paragraphs>
  <Slides>24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1" baseType="lpstr">
      <vt:lpstr>メイリオ</vt:lpstr>
      <vt:lpstr>游ゴシック</vt:lpstr>
      <vt:lpstr>游ゴシック Light</vt:lpstr>
      <vt:lpstr>Abadi</vt:lpstr>
      <vt:lpstr>Arial</vt:lpstr>
      <vt:lpstr>Wingdings</vt:lpstr>
      <vt:lpstr>Office テーマ</vt:lpstr>
      <vt:lpstr>オンライン実習　2回目　　　　　　　　　　（タスク授業案５） 　 2021年12月25日</vt:lpstr>
      <vt:lpstr>今日の授業（10分間）</vt:lpstr>
      <vt:lpstr>みなさんのこと(お願い）　</vt:lpstr>
      <vt:lpstr>　2022年度インターンシップ   株式会社AYC</vt:lpstr>
      <vt:lpstr>インターンシップの最終目標　</vt:lpstr>
      <vt:lpstr>今日の研修後　できること</vt:lpstr>
      <vt:lpstr>☞クイズ</vt:lpstr>
      <vt:lpstr>3択クイズに挑戦！(2分間）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社内メールはＴ・Ｋ・Ｋ   　正しく　（Ｔ）　形式 　簡潔　　（Ｋ）　形式 　感謝　　（Ｋ）　マナー　　　　　　　</vt:lpstr>
      <vt:lpstr>★学生から会社あてのメール 　正しく・箇条書き・感謝（T・K・K）</vt:lpstr>
      <vt:lpstr>★メールを書く時の確認</vt:lpstr>
      <vt:lpstr>社内規定　ご参考　　 　★会社によって違うので、ぜひ確認してください。</vt:lpstr>
      <vt:lpstr>会社への質問メール例（TKK）</vt:lpstr>
      <vt:lpstr>宿題</vt:lpstr>
      <vt:lpstr>メールを書く時の確認</vt:lpstr>
      <vt:lpstr>受講者の皆さんへ 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タスク授業案３</dc:title>
  <dc:creator>直樹</dc:creator>
  <cp:lastModifiedBy>直樹</cp:lastModifiedBy>
  <cp:revision>3</cp:revision>
  <cp:lastPrinted>2021-12-10T23:27:38Z</cp:lastPrinted>
  <dcterms:created xsi:type="dcterms:W3CDTF">2021-12-08T04:55:13Z</dcterms:created>
  <dcterms:modified xsi:type="dcterms:W3CDTF">2021-12-23T05:53:27Z</dcterms:modified>
</cp:coreProperties>
</file>